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7" r:id="rId3"/>
    <p:sldId id="256" r:id="rId4"/>
    <p:sldId id="257" r:id="rId5"/>
    <p:sldId id="258" r:id="rId6"/>
    <p:sldId id="273" r:id="rId7"/>
    <p:sldId id="268" r:id="rId8"/>
    <p:sldId id="259" r:id="rId9"/>
    <p:sldId id="261" r:id="rId10"/>
    <p:sldId id="262" r:id="rId11"/>
    <p:sldId id="274" r:id="rId12"/>
    <p:sldId id="266" r:id="rId13"/>
    <p:sldId id="279" r:id="rId14"/>
    <p:sldId id="269" r:id="rId15"/>
    <p:sldId id="272" r:id="rId16"/>
    <p:sldId id="271" r:id="rId17"/>
    <p:sldId id="263" r:id="rId18"/>
    <p:sldId id="264" r:id="rId19"/>
    <p:sldId id="267" r:id="rId20"/>
    <p:sldId id="265" r:id="rId21"/>
    <p:sldId id="276" r:id="rId22"/>
    <p:sldId id="275" r:id="rId23"/>
    <p:sldId id="278" r:id="rId24"/>
  </p:sldIdLst>
  <p:sldSz cx="9144000" cy="6858000" type="screen4x3"/>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377"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E6DBB11-A9B0-4EBE-85A3-D1726B545C0B}" type="datetimeFigureOut">
              <a:rPr lang="de-AT" smtClean="0"/>
              <a:t>14.03.2025</a:t>
            </a:fld>
            <a:endParaRPr lang="de-AT"/>
          </a:p>
        </p:txBody>
      </p:sp>
      <p:sp>
        <p:nvSpPr>
          <p:cNvPr id="4" name="Folienbildplatzhalt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5F68E48-DBC4-452D-A6D8-6D9E146EA435}" type="slidenum">
              <a:rPr lang="de-AT" smtClean="0"/>
              <a:t>‹Nr.›</a:t>
            </a:fld>
            <a:endParaRPr lang="de-AT"/>
          </a:p>
        </p:txBody>
      </p:sp>
    </p:spTree>
    <p:extLst>
      <p:ext uri="{BB962C8B-B14F-4D97-AF65-F5344CB8AC3E}">
        <p14:creationId xmlns:p14="http://schemas.microsoft.com/office/powerpoint/2010/main" val="353635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05F68E48-DBC4-452D-A6D8-6D9E146EA435}" type="slidenum">
              <a:rPr lang="de-AT" smtClean="0"/>
              <a:t>2</a:t>
            </a:fld>
            <a:endParaRPr lang="de-AT"/>
          </a:p>
        </p:txBody>
      </p:sp>
    </p:spTree>
    <p:extLst>
      <p:ext uri="{BB962C8B-B14F-4D97-AF65-F5344CB8AC3E}">
        <p14:creationId xmlns:p14="http://schemas.microsoft.com/office/powerpoint/2010/main" val="22819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E498AD05-0165-4BEE-B70E-600918AD7A3B}" type="datetime1">
              <a:rPr lang="de-AT" smtClean="0"/>
              <a:t>14.03.2025</a:t>
            </a:fld>
            <a:endParaRPr lang="de-AT"/>
          </a:p>
        </p:txBody>
      </p:sp>
      <p:sp>
        <p:nvSpPr>
          <p:cNvPr id="5" name="Fußzeilenplatzhalter 4"/>
          <p:cNvSpPr>
            <a:spLocks noGrp="1"/>
          </p:cNvSpPr>
          <p:nvPr>
            <p:ph type="ftr" sz="quarter" idx="11"/>
          </p:nvPr>
        </p:nvSpPr>
        <p:spPr/>
        <p:txBody>
          <a:bodyPr/>
          <a:lstStyle/>
          <a:p>
            <a:r>
              <a:rPr lang="de-AT"/>
              <a:t>Gerhard Weißgrab</a:t>
            </a:r>
          </a:p>
        </p:txBody>
      </p:sp>
      <p:sp>
        <p:nvSpPr>
          <p:cNvPr id="6" name="Foliennummernplatzhalter 5"/>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23832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CBA3E15-623E-403F-9573-198446F1E6AA}" type="datetime1">
              <a:rPr lang="de-AT" smtClean="0"/>
              <a:t>14.03.2025</a:t>
            </a:fld>
            <a:endParaRPr lang="de-AT"/>
          </a:p>
        </p:txBody>
      </p:sp>
      <p:sp>
        <p:nvSpPr>
          <p:cNvPr id="5" name="Fußzeilenplatzhalter 4"/>
          <p:cNvSpPr>
            <a:spLocks noGrp="1"/>
          </p:cNvSpPr>
          <p:nvPr>
            <p:ph type="ftr" sz="quarter" idx="11"/>
          </p:nvPr>
        </p:nvSpPr>
        <p:spPr/>
        <p:txBody>
          <a:bodyPr/>
          <a:lstStyle/>
          <a:p>
            <a:r>
              <a:rPr lang="de-AT"/>
              <a:t>Gerhard Weißgrab</a:t>
            </a:r>
          </a:p>
        </p:txBody>
      </p:sp>
      <p:sp>
        <p:nvSpPr>
          <p:cNvPr id="6" name="Foliennummernplatzhalter 5"/>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399650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821CE73-F2CF-411B-A5AF-C5284C6C7866}" type="datetime1">
              <a:rPr lang="de-AT" smtClean="0"/>
              <a:t>14.03.2025</a:t>
            </a:fld>
            <a:endParaRPr lang="de-AT"/>
          </a:p>
        </p:txBody>
      </p:sp>
      <p:sp>
        <p:nvSpPr>
          <p:cNvPr id="5" name="Fußzeilenplatzhalter 4"/>
          <p:cNvSpPr>
            <a:spLocks noGrp="1"/>
          </p:cNvSpPr>
          <p:nvPr>
            <p:ph type="ftr" sz="quarter" idx="11"/>
          </p:nvPr>
        </p:nvSpPr>
        <p:spPr/>
        <p:txBody>
          <a:bodyPr/>
          <a:lstStyle/>
          <a:p>
            <a:r>
              <a:rPr lang="de-AT"/>
              <a:t>Gerhard Weißgrab</a:t>
            </a:r>
          </a:p>
        </p:txBody>
      </p:sp>
      <p:sp>
        <p:nvSpPr>
          <p:cNvPr id="6" name="Foliennummernplatzhalter 5"/>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313546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1"/>
      </p:bgRef>
    </p:bg>
    <p:spTree>
      <p:nvGrpSpPr>
        <p:cNvPr id="1" name=""/>
        <p:cNvGrpSpPr/>
        <p:nvPr/>
      </p:nvGrpSpPr>
      <p:grpSpPr>
        <a:xfrm>
          <a:off x="0" y="0"/>
          <a:ext cx="0" cy="0"/>
          <a:chOff x="0" y="0"/>
          <a:chExt cx="0" cy="0"/>
        </a:xfrm>
      </p:grpSpPr>
      <p:sp>
        <p:nvSpPr>
          <p:cNvPr id="12" name="Rechtec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Abgerundetes Rechtec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Unt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E61E1A2F-599B-4CF8-BC34-94F47B85DA8C}" type="datetime1">
              <a:rPr lang="de-AT" smtClean="0">
                <a:solidFill>
                  <a:srgbClr val="696464"/>
                </a:solidFill>
              </a:rPr>
              <a:t>14.03.2025</a:t>
            </a:fld>
            <a:endParaRPr lang="de-AT">
              <a:solidFill>
                <a:srgbClr val="696464"/>
              </a:solidFill>
            </a:endParaRPr>
          </a:p>
        </p:txBody>
      </p:sp>
      <p:sp>
        <p:nvSpPr>
          <p:cNvPr id="17" name="Fußzeilenplatzhalter 16"/>
          <p:cNvSpPr>
            <a:spLocks noGrp="1"/>
          </p:cNvSpPr>
          <p:nvPr>
            <p:ph type="ftr" sz="quarter" idx="11"/>
          </p:nvPr>
        </p:nvSpPr>
        <p:spPr/>
        <p:txBody>
          <a:bodyPr/>
          <a:lstStyle/>
          <a:p>
            <a:r>
              <a:rPr lang="de-AT">
                <a:solidFill>
                  <a:srgbClr val="696464"/>
                </a:solidFill>
              </a:rPr>
              <a:t>Gerhard Weißgrab</a:t>
            </a:r>
          </a:p>
        </p:txBody>
      </p:sp>
      <p:sp>
        <p:nvSpPr>
          <p:cNvPr id="29" name="Foliennummernplatzhalter 28"/>
          <p:cNvSpPr>
            <a:spLocks noGrp="1"/>
          </p:cNvSpPr>
          <p:nvPr>
            <p:ph type="sldNum" sz="quarter" idx="12"/>
          </p:nvPr>
        </p:nvSpPr>
        <p:spPr/>
        <p:txBody>
          <a:bodyPr lIns="0" tIns="0" rIns="0" bIns="0">
            <a:noAutofit/>
          </a:bodyPr>
          <a:lstStyle>
            <a:lvl1pPr>
              <a:defRPr sz="1400">
                <a:solidFill>
                  <a:srgbClr val="FFFFFF"/>
                </a:solidFill>
              </a:defRPr>
            </a:lvl1pPr>
          </a:lstStyle>
          <a:p>
            <a:fld id="{99669269-DA6F-422A-B5B1-1F1C1B3BBDC4}" type="slidenum">
              <a:rPr lang="de-AT" smtClean="0"/>
              <a:pPr/>
              <a:t>‹Nr.›</a:t>
            </a:fld>
            <a:endParaRPr lang="de-AT"/>
          </a:p>
        </p:txBody>
      </p:sp>
      <p:sp>
        <p:nvSpPr>
          <p:cNvPr id="7" name="Rechtec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htec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htec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e-DE"/>
              <a:t>Titelmasterformat durch Klicken bearbeiten</a:t>
            </a:r>
            <a:endParaRPr kumimoji="0" lang="en-US"/>
          </a:p>
        </p:txBody>
      </p:sp>
    </p:spTree>
    <p:extLst>
      <p:ext uri="{BB962C8B-B14F-4D97-AF65-F5344CB8AC3E}">
        <p14:creationId xmlns:p14="http://schemas.microsoft.com/office/powerpoint/2010/main" val="18956192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p:txBody>
          <a:bodyPr/>
          <a:lstStyle/>
          <a:p>
            <a:fld id="{7625361F-DF7A-46C8-B327-162F68EC329B}" type="datetime1">
              <a:rPr lang="de-AT" smtClean="0">
                <a:solidFill>
                  <a:srgbClr val="696464"/>
                </a:solidFill>
              </a:rPr>
              <a:t>14.03.2025</a:t>
            </a:fld>
            <a:endParaRPr lang="de-AT">
              <a:solidFill>
                <a:srgbClr val="696464"/>
              </a:solidFill>
            </a:endParaRPr>
          </a:p>
        </p:txBody>
      </p:sp>
      <p:sp>
        <p:nvSpPr>
          <p:cNvPr id="5" name="Fußzeilenplatzhalter 4"/>
          <p:cNvSpPr>
            <a:spLocks noGrp="1"/>
          </p:cNvSpPr>
          <p:nvPr>
            <p:ph type="ftr" sz="quarter" idx="11"/>
          </p:nvPr>
        </p:nvSpPr>
        <p:spPr/>
        <p:txBody>
          <a:bodyPr/>
          <a:lstStyle/>
          <a:p>
            <a:r>
              <a:rPr lang="de-AT">
                <a:solidFill>
                  <a:srgbClr val="696464"/>
                </a:solidFill>
              </a:rPr>
              <a:t>Gerhard Weißgrab</a:t>
            </a:r>
          </a:p>
        </p:txBody>
      </p:sp>
      <p:sp>
        <p:nvSpPr>
          <p:cNvPr id="6" name="Foliennummernplatzhalter 5"/>
          <p:cNvSpPr>
            <a:spLocks noGrp="1"/>
          </p:cNvSpPr>
          <p:nvPr>
            <p:ph type="sldNum" sz="quarter" idx="12"/>
          </p:nvPr>
        </p:nvSpPr>
        <p:spPr/>
        <p:txBody>
          <a:bodyPr/>
          <a:lstStyle/>
          <a:p>
            <a:fld id="{99669269-DA6F-422A-B5B1-1F1C1B3BBDC4}" type="slidenum">
              <a:rPr lang="de-AT" smtClean="0"/>
              <a:pPr/>
              <a:t>‹Nr.›</a:t>
            </a:fld>
            <a:endParaRPr lang="de-AT"/>
          </a:p>
        </p:txBody>
      </p:sp>
      <p:sp>
        <p:nvSpPr>
          <p:cNvPr id="8" name="Inhaltsplatzhalter 7"/>
          <p:cNvSpPr>
            <a:spLocks noGrp="1"/>
          </p:cNvSpPr>
          <p:nvPr>
            <p:ph sz="quarter" idx="1"/>
          </p:nvPr>
        </p:nvSpPr>
        <p:spPr>
          <a:xfrm>
            <a:off x="914400" y="1447800"/>
            <a:ext cx="7772400" cy="4572000"/>
          </a:xfrm>
        </p:spPr>
        <p:txBody>
          <a:bodyPr vert="horz"/>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1326343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3">
        <a:schemeClr val="bg1"/>
      </p:bgRef>
    </p:bg>
    <p:spTree>
      <p:nvGrpSpPr>
        <p:cNvPr id="1" name=""/>
        <p:cNvGrpSpPr/>
        <p:nvPr/>
      </p:nvGrpSpPr>
      <p:grpSpPr>
        <a:xfrm>
          <a:off x="0" y="0"/>
          <a:ext cx="0" cy="0"/>
          <a:chOff x="0" y="0"/>
          <a:chExt cx="0" cy="0"/>
        </a:xfrm>
      </p:grpSpPr>
      <p:sp>
        <p:nvSpPr>
          <p:cNvPr id="11" name="Rechtec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Abgerundetes Rechtec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4" name="Datumsplatzhalter 3"/>
          <p:cNvSpPr>
            <a:spLocks noGrp="1"/>
          </p:cNvSpPr>
          <p:nvPr>
            <p:ph type="dt" sz="half" idx="10"/>
          </p:nvPr>
        </p:nvSpPr>
        <p:spPr/>
        <p:txBody>
          <a:bodyPr/>
          <a:lstStyle/>
          <a:p>
            <a:fld id="{4624286C-039E-47F4-ACC3-6A1967F82585}" type="datetime1">
              <a:rPr lang="de-AT" smtClean="0">
                <a:solidFill>
                  <a:srgbClr val="696464"/>
                </a:solidFill>
              </a:rPr>
              <a:t>14.03.2025</a:t>
            </a:fld>
            <a:endParaRPr lang="de-AT">
              <a:solidFill>
                <a:srgbClr val="696464"/>
              </a:solidFill>
            </a:endParaRPr>
          </a:p>
        </p:txBody>
      </p:sp>
      <p:sp>
        <p:nvSpPr>
          <p:cNvPr id="5" name="Fußzeilenplatzhalter 4"/>
          <p:cNvSpPr>
            <a:spLocks noGrp="1"/>
          </p:cNvSpPr>
          <p:nvPr>
            <p:ph type="ftr" sz="quarter" idx="11"/>
          </p:nvPr>
        </p:nvSpPr>
        <p:spPr>
          <a:xfrm>
            <a:off x="800100" y="6172200"/>
            <a:ext cx="4000500" cy="457200"/>
          </a:xfrm>
        </p:spPr>
        <p:txBody>
          <a:bodyPr/>
          <a:lstStyle/>
          <a:p>
            <a:r>
              <a:rPr lang="de-AT">
                <a:solidFill>
                  <a:srgbClr val="696464"/>
                </a:solidFill>
              </a:rPr>
              <a:t>Gerhard Weißgrab</a:t>
            </a:r>
          </a:p>
        </p:txBody>
      </p:sp>
      <p:sp>
        <p:nvSpPr>
          <p:cNvPr id="7" name="Rechtec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htec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htec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Foliennummernplatzhalter 5"/>
          <p:cNvSpPr>
            <a:spLocks noGrp="1"/>
          </p:cNvSpPr>
          <p:nvPr>
            <p:ph type="sldNum" sz="quarter" idx="12"/>
          </p:nvPr>
        </p:nvSpPr>
        <p:spPr>
          <a:xfrm>
            <a:off x="146304" y="6208776"/>
            <a:ext cx="457200" cy="457200"/>
          </a:xfrm>
        </p:spPr>
        <p:txBody>
          <a:bodyPr/>
          <a:lstStyle/>
          <a:p>
            <a:fld id="{99669269-DA6F-422A-B5B1-1F1C1B3BBDC4}" type="slidenum">
              <a:rPr lang="de-AT" smtClean="0"/>
              <a:pPr/>
              <a:t>‹Nr.›</a:t>
            </a:fld>
            <a:endParaRPr lang="de-AT"/>
          </a:p>
        </p:txBody>
      </p:sp>
    </p:spTree>
    <p:extLst>
      <p:ext uri="{BB962C8B-B14F-4D97-AF65-F5344CB8AC3E}">
        <p14:creationId xmlns:p14="http://schemas.microsoft.com/office/powerpoint/2010/main" val="183095072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5" name="Datumsplatzhalter 4"/>
          <p:cNvSpPr>
            <a:spLocks noGrp="1"/>
          </p:cNvSpPr>
          <p:nvPr>
            <p:ph type="dt" sz="half" idx="10"/>
          </p:nvPr>
        </p:nvSpPr>
        <p:spPr/>
        <p:txBody>
          <a:bodyPr/>
          <a:lstStyle/>
          <a:p>
            <a:fld id="{D1682849-154C-46A3-AB81-FA17E525BBFC}" type="datetime1">
              <a:rPr lang="de-AT" smtClean="0">
                <a:solidFill>
                  <a:srgbClr val="696464"/>
                </a:solidFill>
              </a:rPr>
              <a:t>14.03.2025</a:t>
            </a:fld>
            <a:endParaRPr lang="de-AT">
              <a:solidFill>
                <a:srgbClr val="696464"/>
              </a:solidFill>
            </a:endParaRPr>
          </a:p>
        </p:txBody>
      </p:sp>
      <p:sp>
        <p:nvSpPr>
          <p:cNvPr id="6" name="Fußzeilenplatzhalter 5"/>
          <p:cNvSpPr>
            <a:spLocks noGrp="1"/>
          </p:cNvSpPr>
          <p:nvPr>
            <p:ph type="ftr" sz="quarter" idx="11"/>
          </p:nvPr>
        </p:nvSpPr>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p:txBody>
          <a:bodyPr/>
          <a:lstStyle/>
          <a:p>
            <a:fld id="{99669269-DA6F-422A-B5B1-1F1C1B3BBDC4}" type="slidenum">
              <a:rPr lang="de-AT" smtClean="0"/>
              <a:pPr/>
              <a:t>‹Nr.›</a:t>
            </a:fld>
            <a:endParaRPr lang="de-AT"/>
          </a:p>
        </p:txBody>
      </p:sp>
      <p:sp>
        <p:nvSpPr>
          <p:cNvPr id="9" name="Inhaltsplatzhalter 8"/>
          <p:cNvSpPr>
            <a:spLocks noGrp="1"/>
          </p:cNvSpPr>
          <p:nvPr>
            <p:ph sz="quarter" idx="1"/>
          </p:nvPr>
        </p:nvSpPr>
        <p:spPr>
          <a:xfrm>
            <a:off x="914400" y="1447800"/>
            <a:ext cx="3749040" cy="4572000"/>
          </a:xfrm>
        </p:spPr>
        <p:txBody>
          <a:bodyPr vert="horz"/>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1" name="Inhaltsplatzhalter 10"/>
          <p:cNvSpPr>
            <a:spLocks noGrp="1"/>
          </p:cNvSpPr>
          <p:nvPr>
            <p:ph sz="quarter" idx="2"/>
          </p:nvPr>
        </p:nvSpPr>
        <p:spPr>
          <a:xfrm>
            <a:off x="4933950" y="1447800"/>
            <a:ext cx="3749040" cy="4572000"/>
          </a:xfrm>
        </p:spPr>
        <p:txBody>
          <a:bodyPr vert="horz"/>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422513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7" name="Datumsplatzhalter 6"/>
          <p:cNvSpPr>
            <a:spLocks noGrp="1"/>
          </p:cNvSpPr>
          <p:nvPr>
            <p:ph type="dt" sz="half" idx="10"/>
          </p:nvPr>
        </p:nvSpPr>
        <p:spPr/>
        <p:txBody>
          <a:bodyPr/>
          <a:lstStyle/>
          <a:p>
            <a:fld id="{28D4CFAB-D683-4044-96E5-29A37BB3F1AB}" type="datetime1">
              <a:rPr lang="de-AT" smtClean="0">
                <a:solidFill>
                  <a:srgbClr val="696464"/>
                </a:solidFill>
              </a:rPr>
              <a:t>14.03.2025</a:t>
            </a:fld>
            <a:endParaRPr lang="de-AT">
              <a:solidFill>
                <a:srgbClr val="696464"/>
              </a:solidFill>
            </a:endParaRPr>
          </a:p>
        </p:txBody>
      </p:sp>
      <p:sp>
        <p:nvSpPr>
          <p:cNvPr id="8" name="Fußzeilenplatzhalter 7"/>
          <p:cNvSpPr>
            <a:spLocks noGrp="1"/>
          </p:cNvSpPr>
          <p:nvPr>
            <p:ph type="ftr" sz="quarter" idx="11"/>
          </p:nvPr>
        </p:nvSpPr>
        <p:spPr/>
        <p:txBody>
          <a:bodyPr/>
          <a:lstStyle/>
          <a:p>
            <a:r>
              <a:rPr lang="de-AT">
                <a:solidFill>
                  <a:srgbClr val="696464"/>
                </a:solidFill>
              </a:rPr>
              <a:t>Gerhard Weißgrab</a:t>
            </a:r>
          </a:p>
        </p:txBody>
      </p:sp>
      <p:sp>
        <p:nvSpPr>
          <p:cNvPr id="9" name="Foliennummernplatzhalter 8"/>
          <p:cNvSpPr>
            <a:spLocks noGrp="1"/>
          </p:cNvSpPr>
          <p:nvPr>
            <p:ph type="sldNum" sz="quarter" idx="12"/>
          </p:nvPr>
        </p:nvSpPr>
        <p:spPr/>
        <p:txBody>
          <a:bodyPr/>
          <a:lstStyle/>
          <a:p>
            <a:fld id="{99669269-DA6F-422A-B5B1-1F1C1B3BBDC4}" type="slidenum">
              <a:rPr lang="de-AT" smtClean="0"/>
              <a:pPr/>
              <a:t>‹Nr.›</a:t>
            </a:fld>
            <a:endParaRPr lang="de-AT"/>
          </a:p>
        </p:txBody>
      </p:sp>
      <p:sp>
        <p:nvSpPr>
          <p:cNvPr id="11" name="Inhaltsplatzhalter 10"/>
          <p:cNvSpPr>
            <a:spLocks noGrp="1"/>
          </p:cNvSpPr>
          <p:nvPr>
            <p:ph sz="half" idx="2"/>
          </p:nvPr>
        </p:nvSpPr>
        <p:spPr>
          <a:xfrm>
            <a:off x="914400" y="2247900"/>
            <a:ext cx="3733800" cy="3886200"/>
          </a:xfrm>
        </p:spPr>
        <p:txBody>
          <a:bodyPr vert="horz"/>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half" idx="4"/>
          </p:nvPr>
        </p:nvSpPr>
        <p:spPr>
          <a:xfrm>
            <a:off x="4953000" y="2247900"/>
            <a:ext cx="3733800" cy="3886200"/>
          </a:xfrm>
        </p:spPr>
        <p:txBody>
          <a:bodyPr vert="horz"/>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3317707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A20EDB4A-B8E5-4DC6-AF9B-1692AADDAA3C}" type="datetime1">
              <a:rPr lang="de-AT" smtClean="0">
                <a:solidFill>
                  <a:srgbClr val="696464"/>
                </a:solidFill>
              </a:rPr>
              <a:t>14.03.2025</a:t>
            </a:fld>
            <a:endParaRPr lang="de-AT">
              <a:solidFill>
                <a:srgbClr val="696464"/>
              </a:solidFill>
            </a:endParaRPr>
          </a:p>
        </p:txBody>
      </p:sp>
      <p:sp>
        <p:nvSpPr>
          <p:cNvPr id="4" name="Fußzeilenplatzhalter 3"/>
          <p:cNvSpPr>
            <a:spLocks noGrp="1"/>
          </p:cNvSpPr>
          <p:nvPr>
            <p:ph type="ftr" sz="quarter" idx="11"/>
          </p:nvPr>
        </p:nvSpPr>
        <p:spPr/>
        <p:txBody>
          <a:bodyPr/>
          <a:lstStyle/>
          <a:p>
            <a:r>
              <a:rPr lang="de-AT">
                <a:solidFill>
                  <a:srgbClr val="696464"/>
                </a:solidFill>
              </a:rPr>
              <a:t>Gerhard Weißgrab</a:t>
            </a:r>
          </a:p>
        </p:txBody>
      </p:sp>
      <p:sp>
        <p:nvSpPr>
          <p:cNvPr id="5" name="Foliennummernplatzhalter 4"/>
          <p:cNvSpPr>
            <a:spLocks noGrp="1"/>
          </p:cNvSpPr>
          <p:nvPr>
            <p:ph type="sldNum" sz="quarter" idx="12"/>
          </p:nvPr>
        </p:nvSpPr>
        <p:spPr/>
        <p:txBody>
          <a:bodyPr/>
          <a:lstStyle/>
          <a:p>
            <a:fld id="{99669269-DA6F-422A-B5B1-1F1C1B3BBDC4}" type="slidenum">
              <a:rPr lang="de-AT" smtClean="0"/>
              <a:pPr/>
              <a:t>‹Nr.›</a:t>
            </a:fld>
            <a:endParaRPr lang="de-AT"/>
          </a:p>
        </p:txBody>
      </p:sp>
    </p:spTree>
    <p:extLst>
      <p:ext uri="{BB962C8B-B14F-4D97-AF65-F5344CB8AC3E}">
        <p14:creationId xmlns:p14="http://schemas.microsoft.com/office/powerpoint/2010/main" val="2902796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C7D3386-0011-4238-8F44-D3654F202979}" type="datetime1">
              <a:rPr lang="de-AT" smtClean="0">
                <a:solidFill>
                  <a:srgbClr val="696464"/>
                </a:solidFill>
              </a:rPr>
              <a:t>14.03.2025</a:t>
            </a:fld>
            <a:endParaRPr lang="de-AT">
              <a:solidFill>
                <a:srgbClr val="696464"/>
              </a:solidFill>
            </a:endParaRPr>
          </a:p>
        </p:txBody>
      </p:sp>
      <p:sp>
        <p:nvSpPr>
          <p:cNvPr id="3" name="Fußzeilenplatzhalter 2"/>
          <p:cNvSpPr>
            <a:spLocks noGrp="1"/>
          </p:cNvSpPr>
          <p:nvPr>
            <p:ph type="ftr" sz="quarter" idx="11"/>
          </p:nvPr>
        </p:nvSpPr>
        <p:spPr/>
        <p:txBody>
          <a:bodyPr/>
          <a:lstStyle/>
          <a:p>
            <a:r>
              <a:rPr lang="de-AT">
                <a:solidFill>
                  <a:srgbClr val="696464"/>
                </a:solidFill>
              </a:rPr>
              <a:t>Gerhard Weißgrab</a:t>
            </a:r>
          </a:p>
        </p:txBody>
      </p:sp>
      <p:sp>
        <p:nvSpPr>
          <p:cNvPr id="4" name="Foliennummernplatzhalter 3"/>
          <p:cNvSpPr>
            <a:spLocks noGrp="1"/>
          </p:cNvSpPr>
          <p:nvPr>
            <p:ph type="sldNum" sz="quarter" idx="12"/>
          </p:nvPr>
        </p:nvSpPr>
        <p:spPr/>
        <p:txBody>
          <a:bodyPr/>
          <a:lstStyle/>
          <a:p>
            <a:fld id="{99669269-DA6F-422A-B5B1-1F1C1B3BBDC4}" type="slidenum">
              <a:rPr lang="de-AT" smtClean="0"/>
              <a:pPr/>
              <a:t>‹Nr.›</a:t>
            </a:fld>
            <a:endParaRPr lang="de-AT"/>
          </a:p>
        </p:txBody>
      </p:sp>
    </p:spTree>
    <p:extLst>
      <p:ext uri="{BB962C8B-B14F-4D97-AF65-F5344CB8AC3E}">
        <p14:creationId xmlns:p14="http://schemas.microsoft.com/office/powerpoint/2010/main" val="180362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Abgerundetes Rechtec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5" name="Datumsplatzhalter 4"/>
          <p:cNvSpPr>
            <a:spLocks noGrp="1"/>
          </p:cNvSpPr>
          <p:nvPr>
            <p:ph type="dt" sz="half" idx="10"/>
          </p:nvPr>
        </p:nvSpPr>
        <p:spPr/>
        <p:txBody>
          <a:bodyPr/>
          <a:lstStyle/>
          <a:p>
            <a:fld id="{71E6546C-A89F-44CF-A5E6-E20F23F70ABF}" type="datetime1">
              <a:rPr lang="de-AT" smtClean="0">
                <a:solidFill>
                  <a:srgbClr val="696464"/>
                </a:solidFill>
              </a:rPr>
              <a:t>14.03.2025</a:t>
            </a:fld>
            <a:endParaRPr lang="de-AT">
              <a:solidFill>
                <a:srgbClr val="696464"/>
              </a:solidFill>
            </a:endParaRPr>
          </a:p>
        </p:txBody>
      </p:sp>
      <p:sp>
        <p:nvSpPr>
          <p:cNvPr id="6" name="Fußzeilenplatzhalter 5"/>
          <p:cNvSpPr>
            <a:spLocks noGrp="1"/>
          </p:cNvSpPr>
          <p:nvPr>
            <p:ph type="ftr" sz="quarter" idx="11"/>
          </p:nvPr>
        </p:nvSpPr>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p:txBody>
          <a:bodyPr/>
          <a:lstStyle/>
          <a:p>
            <a:fld id="{99669269-DA6F-422A-B5B1-1F1C1B3BBDC4}" type="slidenum">
              <a:rPr lang="de-AT" smtClean="0"/>
              <a:pPr/>
              <a:t>‹Nr.›</a:t>
            </a:fld>
            <a:endParaRPr lang="de-AT"/>
          </a:p>
        </p:txBody>
      </p:sp>
      <p:sp>
        <p:nvSpPr>
          <p:cNvPr id="11" name="Inhaltsplatzhalter 10"/>
          <p:cNvSpPr>
            <a:spLocks noGrp="1"/>
          </p:cNvSpPr>
          <p:nvPr>
            <p:ph sz="quarter" idx="1"/>
          </p:nvPr>
        </p:nvSpPr>
        <p:spPr>
          <a:xfrm>
            <a:off x="2971800" y="1600200"/>
            <a:ext cx="5715000" cy="4495800"/>
          </a:xfrm>
        </p:spPr>
        <p:txBody>
          <a:bodyPr vert="horz"/>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410106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7C0331A3-1582-42FC-BB06-82B056F57555}" type="datetime1">
              <a:rPr lang="de-AT" smtClean="0"/>
              <a:t>14.03.2025</a:t>
            </a:fld>
            <a:endParaRPr lang="de-AT"/>
          </a:p>
        </p:txBody>
      </p:sp>
      <p:sp>
        <p:nvSpPr>
          <p:cNvPr id="5" name="Fußzeilenplatzhalter 4"/>
          <p:cNvSpPr>
            <a:spLocks noGrp="1"/>
          </p:cNvSpPr>
          <p:nvPr>
            <p:ph type="ftr" sz="quarter" idx="11"/>
          </p:nvPr>
        </p:nvSpPr>
        <p:spPr/>
        <p:txBody>
          <a:bodyPr/>
          <a:lstStyle/>
          <a:p>
            <a:r>
              <a:rPr lang="de-AT"/>
              <a:t>Gerhard Weißgrab</a:t>
            </a:r>
          </a:p>
        </p:txBody>
      </p:sp>
      <p:sp>
        <p:nvSpPr>
          <p:cNvPr id="6" name="Foliennummernplatzhalter 5"/>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37180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e-DE"/>
              <a:t>Titelmasterformat durch Klicken bearbeiten</a:t>
            </a:r>
            <a:endParaRPr kumimoji="0" lang="en-US"/>
          </a:p>
        </p:txBody>
      </p:sp>
      <p:sp>
        <p:nvSpPr>
          <p:cNvPr id="4" name="Textplatzhalt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5" name="Datumsplatzhalter 4"/>
          <p:cNvSpPr>
            <a:spLocks noGrp="1"/>
          </p:cNvSpPr>
          <p:nvPr>
            <p:ph type="dt" sz="half" idx="10"/>
          </p:nvPr>
        </p:nvSpPr>
        <p:spPr/>
        <p:txBody>
          <a:bodyPr/>
          <a:lstStyle/>
          <a:p>
            <a:fld id="{454377B0-E59A-4DAC-AB72-0EA6C2CCACF3}" type="datetime1">
              <a:rPr lang="de-AT" smtClean="0">
                <a:solidFill>
                  <a:srgbClr val="696464"/>
                </a:solidFill>
              </a:rPr>
              <a:t>14.03.2025</a:t>
            </a:fld>
            <a:endParaRPr lang="de-AT">
              <a:solidFill>
                <a:srgbClr val="696464"/>
              </a:solidFill>
            </a:endParaRPr>
          </a:p>
        </p:txBody>
      </p:sp>
      <p:sp>
        <p:nvSpPr>
          <p:cNvPr id="6" name="Fußzeilenplatzhalter 5"/>
          <p:cNvSpPr>
            <a:spLocks noGrp="1"/>
          </p:cNvSpPr>
          <p:nvPr>
            <p:ph type="ftr" sz="quarter" idx="11"/>
          </p:nvPr>
        </p:nvSpPr>
        <p:spPr>
          <a:xfrm>
            <a:off x="914400" y="6172200"/>
            <a:ext cx="3886200" cy="457200"/>
          </a:xfrm>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a:xfrm>
            <a:off x="146304" y="6208776"/>
            <a:ext cx="457200" cy="457200"/>
          </a:xfrm>
        </p:spPr>
        <p:txBody>
          <a:bodyPr/>
          <a:lstStyle/>
          <a:p>
            <a:fld id="{99669269-DA6F-422A-B5B1-1F1C1B3BBDC4}" type="slidenum">
              <a:rPr lang="de-AT" smtClean="0"/>
              <a:pPr/>
              <a:t>‹Nr.›</a:t>
            </a:fld>
            <a:endParaRPr lang="de-AT"/>
          </a:p>
        </p:txBody>
      </p:sp>
      <p:sp>
        <p:nvSpPr>
          <p:cNvPr id="11" name="Rechtec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htec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htec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Bildplatzhalt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e-DE"/>
              <a:t>Bild durch Klicken auf Symbol hinzufügen</a:t>
            </a:r>
            <a:endParaRPr kumimoji="0" lang="en-US" dirty="0"/>
          </a:p>
        </p:txBody>
      </p:sp>
    </p:spTree>
    <p:extLst>
      <p:ext uri="{BB962C8B-B14F-4D97-AF65-F5344CB8AC3E}">
        <p14:creationId xmlns:p14="http://schemas.microsoft.com/office/powerpoint/2010/main" val="373348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F45088E-87F0-4D2F-98B4-5058CB53BAC1}" type="datetime1">
              <a:rPr lang="de-AT" smtClean="0">
                <a:solidFill>
                  <a:srgbClr val="696464"/>
                </a:solidFill>
              </a:rPr>
              <a:t>14.03.2025</a:t>
            </a:fld>
            <a:endParaRPr lang="de-AT">
              <a:solidFill>
                <a:srgbClr val="696464"/>
              </a:solidFill>
            </a:endParaRPr>
          </a:p>
        </p:txBody>
      </p:sp>
      <p:sp>
        <p:nvSpPr>
          <p:cNvPr id="5" name="Fußzeilenplatzhalter 4"/>
          <p:cNvSpPr>
            <a:spLocks noGrp="1"/>
          </p:cNvSpPr>
          <p:nvPr>
            <p:ph type="ftr" sz="quarter" idx="11"/>
          </p:nvPr>
        </p:nvSpPr>
        <p:spPr/>
        <p:txBody>
          <a:bodyPr/>
          <a:lstStyle/>
          <a:p>
            <a:r>
              <a:rPr lang="de-AT">
                <a:solidFill>
                  <a:srgbClr val="696464"/>
                </a:solidFill>
              </a:rPr>
              <a:t>Gerhard Weißgrab</a:t>
            </a:r>
          </a:p>
        </p:txBody>
      </p:sp>
      <p:sp>
        <p:nvSpPr>
          <p:cNvPr id="6" name="Foliennummernplatzhalter 5"/>
          <p:cNvSpPr>
            <a:spLocks noGrp="1"/>
          </p:cNvSpPr>
          <p:nvPr>
            <p:ph type="sldNum" sz="quarter" idx="12"/>
          </p:nvPr>
        </p:nvSpPr>
        <p:spPr/>
        <p:txBody>
          <a:bodyPr/>
          <a:lstStyle/>
          <a:p>
            <a:fld id="{99669269-DA6F-422A-B5B1-1F1C1B3BBDC4}" type="slidenum">
              <a:rPr lang="de-AT" smtClean="0"/>
              <a:pPr/>
              <a:t>‹Nr.›</a:t>
            </a:fld>
            <a:endParaRPr lang="de-AT"/>
          </a:p>
        </p:txBody>
      </p:sp>
    </p:spTree>
    <p:extLst>
      <p:ext uri="{BB962C8B-B14F-4D97-AF65-F5344CB8AC3E}">
        <p14:creationId xmlns:p14="http://schemas.microsoft.com/office/powerpoint/2010/main" val="2530322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1168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914400" y="274640"/>
            <a:ext cx="5562600" cy="5851525"/>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EAE54C97-110B-4C1D-BFCD-07C04811D3F0}" type="datetime1">
              <a:rPr lang="de-AT" smtClean="0">
                <a:solidFill>
                  <a:srgbClr val="696464"/>
                </a:solidFill>
              </a:rPr>
              <a:t>14.03.2025</a:t>
            </a:fld>
            <a:endParaRPr lang="de-AT">
              <a:solidFill>
                <a:srgbClr val="696464"/>
              </a:solidFill>
            </a:endParaRPr>
          </a:p>
        </p:txBody>
      </p:sp>
      <p:sp>
        <p:nvSpPr>
          <p:cNvPr id="5" name="Fußzeilenplatzhalter 4"/>
          <p:cNvSpPr>
            <a:spLocks noGrp="1"/>
          </p:cNvSpPr>
          <p:nvPr>
            <p:ph type="ftr" sz="quarter" idx="11"/>
          </p:nvPr>
        </p:nvSpPr>
        <p:spPr/>
        <p:txBody>
          <a:bodyPr/>
          <a:lstStyle/>
          <a:p>
            <a:r>
              <a:rPr lang="de-AT">
                <a:solidFill>
                  <a:srgbClr val="696464"/>
                </a:solidFill>
              </a:rPr>
              <a:t>Gerhard Weißgrab</a:t>
            </a:r>
          </a:p>
        </p:txBody>
      </p:sp>
      <p:sp>
        <p:nvSpPr>
          <p:cNvPr id="6" name="Foliennummernplatzhalter 5"/>
          <p:cNvSpPr>
            <a:spLocks noGrp="1"/>
          </p:cNvSpPr>
          <p:nvPr>
            <p:ph type="sldNum" sz="quarter" idx="12"/>
          </p:nvPr>
        </p:nvSpPr>
        <p:spPr/>
        <p:txBody>
          <a:bodyPr/>
          <a:lstStyle/>
          <a:p>
            <a:fld id="{99669269-DA6F-422A-B5B1-1F1C1B3BBDC4}" type="slidenum">
              <a:rPr lang="de-AT" smtClean="0"/>
              <a:pPr/>
              <a:t>‹Nr.›</a:t>
            </a:fld>
            <a:endParaRPr lang="de-AT"/>
          </a:p>
        </p:txBody>
      </p:sp>
    </p:spTree>
    <p:extLst>
      <p:ext uri="{BB962C8B-B14F-4D97-AF65-F5344CB8AC3E}">
        <p14:creationId xmlns:p14="http://schemas.microsoft.com/office/powerpoint/2010/main" val="131743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D50F4CC-CAA7-477C-B8C7-E9E5D31EB6CE}" type="datetime1">
              <a:rPr lang="de-AT" smtClean="0"/>
              <a:t>14.03.2025</a:t>
            </a:fld>
            <a:endParaRPr lang="de-AT"/>
          </a:p>
        </p:txBody>
      </p:sp>
      <p:sp>
        <p:nvSpPr>
          <p:cNvPr id="5" name="Fußzeilenplatzhalter 4"/>
          <p:cNvSpPr>
            <a:spLocks noGrp="1"/>
          </p:cNvSpPr>
          <p:nvPr>
            <p:ph type="ftr" sz="quarter" idx="11"/>
          </p:nvPr>
        </p:nvSpPr>
        <p:spPr/>
        <p:txBody>
          <a:bodyPr/>
          <a:lstStyle/>
          <a:p>
            <a:r>
              <a:rPr lang="de-AT"/>
              <a:t>Gerhard Weißgrab</a:t>
            </a:r>
          </a:p>
        </p:txBody>
      </p:sp>
      <p:sp>
        <p:nvSpPr>
          <p:cNvPr id="6" name="Foliennummernplatzhalter 5"/>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196494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A009E011-1261-4B29-9B07-9D901CCD2C85}" type="datetime1">
              <a:rPr lang="de-AT" smtClean="0"/>
              <a:t>14.03.2025</a:t>
            </a:fld>
            <a:endParaRPr lang="de-AT"/>
          </a:p>
        </p:txBody>
      </p:sp>
      <p:sp>
        <p:nvSpPr>
          <p:cNvPr id="6" name="Fußzeilenplatzhalter 5"/>
          <p:cNvSpPr>
            <a:spLocks noGrp="1"/>
          </p:cNvSpPr>
          <p:nvPr>
            <p:ph type="ftr" sz="quarter" idx="11"/>
          </p:nvPr>
        </p:nvSpPr>
        <p:spPr/>
        <p:txBody>
          <a:bodyPr/>
          <a:lstStyle/>
          <a:p>
            <a:r>
              <a:rPr lang="de-AT"/>
              <a:t>Gerhard Weißgrab</a:t>
            </a:r>
          </a:p>
        </p:txBody>
      </p:sp>
      <p:sp>
        <p:nvSpPr>
          <p:cNvPr id="7" name="Foliennummernplatzhalter 6"/>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89176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54E4D578-12B2-40B0-AC7E-4CB28F742E57}" type="datetime1">
              <a:rPr lang="de-AT" smtClean="0"/>
              <a:t>14.03.2025</a:t>
            </a:fld>
            <a:endParaRPr lang="de-AT"/>
          </a:p>
        </p:txBody>
      </p:sp>
      <p:sp>
        <p:nvSpPr>
          <p:cNvPr id="8" name="Fußzeilenplatzhalter 7"/>
          <p:cNvSpPr>
            <a:spLocks noGrp="1"/>
          </p:cNvSpPr>
          <p:nvPr>
            <p:ph type="ftr" sz="quarter" idx="11"/>
          </p:nvPr>
        </p:nvSpPr>
        <p:spPr/>
        <p:txBody>
          <a:bodyPr/>
          <a:lstStyle/>
          <a:p>
            <a:r>
              <a:rPr lang="de-AT"/>
              <a:t>Gerhard Weißgrab</a:t>
            </a:r>
          </a:p>
        </p:txBody>
      </p:sp>
      <p:sp>
        <p:nvSpPr>
          <p:cNvPr id="9" name="Foliennummernplatzhalter 8"/>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387298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366C4306-C104-46C0-A9CB-DA8BBB62595C}" type="datetime1">
              <a:rPr lang="de-AT" smtClean="0"/>
              <a:t>14.03.2025</a:t>
            </a:fld>
            <a:endParaRPr lang="de-AT"/>
          </a:p>
        </p:txBody>
      </p:sp>
      <p:sp>
        <p:nvSpPr>
          <p:cNvPr id="4" name="Fußzeilenplatzhalter 3"/>
          <p:cNvSpPr>
            <a:spLocks noGrp="1"/>
          </p:cNvSpPr>
          <p:nvPr>
            <p:ph type="ftr" sz="quarter" idx="11"/>
          </p:nvPr>
        </p:nvSpPr>
        <p:spPr/>
        <p:txBody>
          <a:bodyPr/>
          <a:lstStyle/>
          <a:p>
            <a:r>
              <a:rPr lang="de-AT"/>
              <a:t>Gerhard Weißgrab</a:t>
            </a:r>
          </a:p>
        </p:txBody>
      </p:sp>
      <p:sp>
        <p:nvSpPr>
          <p:cNvPr id="5" name="Foliennummernplatzhalter 4"/>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164900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E49EE00-0974-492A-8428-9EFD76527D47}" type="datetime1">
              <a:rPr lang="de-AT" smtClean="0"/>
              <a:t>14.03.2025</a:t>
            </a:fld>
            <a:endParaRPr lang="de-AT"/>
          </a:p>
        </p:txBody>
      </p:sp>
      <p:sp>
        <p:nvSpPr>
          <p:cNvPr id="3" name="Fußzeilenplatzhalter 2"/>
          <p:cNvSpPr>
            <a:spLocks noGrp="1"/>
          </p:cNvSpPr>
          <p:nvPr>
            <p:ph type="ftr" sz="quarter" idx="11"/>
          </p:nvPr>
        </p:nvSpPr>
        <p:spPr/>
        <p:txBody>
          <a:bodyPr/>
          <a:lstStyle/>
          <a:p>
            <a:r>
              <a:rPr lang="de-AT"/>
              <a:t>Gerhard Weißgrab</a:t>
            </a:r>
          </a:p>
        </p:txBody>
      </p:sp>
      <p:sp>
        <p:nvSpPr>
          <p:cNvPr id="4" name="Foliennummernplatzhalter 3"/>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297129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A780653-2346-4606-9BBF-8534C794A0B4}" type="datetime1">
              <a:rPr lang="de-AT" smtClean="0"/>
              <a:t>14.03.2025</a:t>
            </a:fld>
            <a:endParaRPr lang="de-AT"/>
          </a:p>
        </p:txBody>
      </p:sp>
      <p:sp>
        <p:nvSpPr>
          <p:cNvPr id="6" name="Fußzeilenplatzhalter 5"/>
          <p:cNvSpPr>
            <a:spLocks noGrp="1"/>
          </p:cNvSpPr>
          <p:nvPr>
            <p:ph type="ftr" sz="quarter" idx="11"/>
          </p:nvPr>
        </p:nvSpPr>
        <p:spPr/>
        <p:txBody>
          <a:bodyPr/>
          <a:lstStyle/>
          <a:p>
            <a:r>
              <a:rPr lang="de-AT"/>
              <a:t>Gerhard Weißgrab</a:t>
            </a:r>
          </a:p>
        </p:txBody>
      </p:sp>
      <p:sp>
        <p:nvSpPr>
          <p:cNvPr id="7" name="Foliennummernplatzhalter 6"/>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349471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446B989-72DB-47CE-9E02-61834CF1BF27}" type="datetime1">
              <a:rPr lang="de-AT" smtClean="0"/>
              <a:t>14.03.2025</a:t>
            </a:fld>
            <a:endParaRPr lang="de-AT"/>
          </a:p>
        </p:txBody>
      </p:sp>
      <p:sp>
        <p:nvSpPr>
          <p:cNvPr id="6" name="Fußzeilenplatzhalter 5"/>
          <p:cNvSpPr>
            <a:spLocks noGrp="1"/>
          </p:cNvSpPr>
          <p:nvPr>
            <p:ph type="ftr" sz="quarter" idx="11"/>
          </p:nvPr>
        </p:nvSpPr>
        <p:spPr/>
        <p:txBody>
          <a:bodyPr/>
          <a:lstStyle/>
          <a:p>
            <a:r>
              <a:rPr lang="de-AT"/>
              <a:t>Gerhard Weißgrab</a:t>
            </a:r>
          </a:p>
        </p:txBody>
      </p:sp>
      <p:sp>
        <p:nvSpPr>
          <p:cNvPr id="7" name="Foliennummernplatzhalter 6"/>
          <p:cNvSpPr>
            <a:spLocks noGrp="1"/>
          </p:cNvSpPr>
          <p:nvPr>
            <p:ph type="sldNum" sz="quarter" idx="12"/>
          </p:nvPr>
        </p:nvSpPr>
        <p:spPr/>
        <p:txBody>
          <a:bodyPr/>
          <a:lstStyle/>
          <a:p>
            <a:fld id="{5652E56B-E6AF-4E0C-8010-758B6ACA4E8A}" type="slidenum">
              <a:rPr lang="de-AT" smtClean="0"/>
              <a:t>‹Nr.›</a:t>
            </a:fld>
            <a:endParaRPr lang="de-AT"/>
          </a:p>
        </p:txBody>
      </p:sp>
    </p:spTree>
    <p:extLst>
      <p:ext uri="{BB962C8B-B14F-4D97-AF65-F5344CB8AC3E}">
        <p14:creationId xmlns:p14="http://schemas.microsoft.com/office/powerpoint/2010/main" val="260241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1ED41-F24A-4C7C-8804-D93C7B36D8A7}" type="datetime1">
              <a:rPr lang="de-AT" smtClean="0"/>
              <a:t>14.03.2025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Gerhard Weißgrab</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2E56B-E6AF-4E0C-8010-758B6ACA4E8A}" type="slidenum">
              <a:rPr lang="de-AT" smtClean="0"/>
              <a:t>‹Nr.›</a:t>
            </a:fld>
            <a:endParaRPr lang="de-AT"/>
          </a:p>
        </p:txBody>
      </p:sp>
    </p:spTree>
    <p:extLst>
      <p:ext uri="{BB962C8B-B14F-4D97-AF65-F5344CB8AC3E}">
        <p14:creationId xmlns:p14="http://schemas.microsoft.com/office/powerpoint/2010/main" val="3091823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Abgerundetes Rechtec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elplatzhalt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D4F930-4A27-4B3A-AEF0-AD5E388D710E}" type="datetime1">
              <a:rPr lang="de-AT" smtClean="0">
                <a:solidFill>
                  <a:srgbClr val="696464"/>
                </a:solidFill>
              </a:rPr>
              <a:t>14.03.2025</a:t>
            </a:fld>
            <a:endParaRPr lang="de-AT">
              <a:solidFill>
                <a:srgbClr val="696464"/>
              </a:solidFill>
            </a:endParaRPr>
          </a:p>
        </p:txBody>
      </p:sp>
      <p:sp>
        <p:nvSpPr>
          <p:cNvPr id="3" name="Fußzeilenplatzhalt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de-AT">
                <a:solidFill>
                  <a:srgbClr val="696464"/>
                </a:solidFill>
              </a:rPr>
              <a:t>Gerhard Weißgrab</a:t>
            </a:r>
          </a:p>
        </p:txBody>
      </p:sp>
      <p:sp>
        <p:nvSpPr>
          <p:cNvPr id="23" name="Foliennummernplatzhalt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9669269-DA6F-422A-B5B1-1F1C1B3BBDC4}" type="slidenum">
              <a:rPr lang="de-AT" smtClean="0"/>
              <a:pPr/>
              <a:t>‹Nr.›</a:t>
            </a:fld>
            <a:endParaRPr lang="de-AT"/>
          </a:p>
        </p:txBody>
      </p:sp>
    </p:spTree>
    <p:extLst>
      <p:ext uri="{BB962C8B-B14F-4D97-AF65-F5344CB8AC3E}">
        <p14:creationId xmlns:p14="http://schemas.microsoft.com/office/powerpoint/2010/main" val="3454170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59558"/>
            <a:ext cx="5112568" cy="527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ußzeilenplatzhalter 5"/>
          <p:cNvSpPr>
            <a:spLocks noGrp="1"/>
          </p:cNvSpPr>
          <p:nvPr>
            <p:ph type="ftr" sz="quarter" idx="11"/>
          </p:nvPr>
        </p:nvSpPr>
        <p:spPr/>
        <p:txBody>
          <a:bodyPr/>
          <a:lstStyle/>
          <a:p>
            <a:r>
              <a:rPr lang="de-AT"/>
              <a:t>Gerhard Weißgrab</a:t>
            </a:r>
          </a:p>
        </p:txBody>
      </p:sp>
      <p:sp>
        <p:nvSpPr>
          <p:cNvPr id="7" name="Foliennummernplatzhalter 6"/>
          <p:cNvSpPr>
            <a:spLocks noGrp="1"/>
          </p:cNvSpPr>
          <p:nvPr>
            <p:ph type="sldNum" sz="quarter" idx="12"/>
          </p:nvPr>
        </p:nvSpPr>
        <p:spPr/>
        <p:txBody>
          <a:bodyPr/>
          <a:lstStyle/>
          <a:p>
            <a:fld id="{5652E56B-E6AF-4E0C-8010-758B6ACA4E8A}" type="slidenum">
              <a:rPr lang="de-AT" smtClean="0"/>
              <a:t>1</a:t>
            </a:fld>
            <a:endParaRPr lang="de-AT"/>
          </a:p>
        </p:txBody>
      </p:sp>
    </p:spTree>
    <p:extLst>
      <p:ext uri="{BB962C8B-B14F-4D97-AF65-F5344CB8AC3E}">
        <p14:creationId xmlns:p14="http://schemas.microsoft.com/office/powerpoint/2010/main" val="196109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pPr algn="ctr"/>
            <a:r>
              <a:rPr lang="de-AT" dirty="0"/>
              <a:t>Der Weg der Mitte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162" y="364502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21050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tse4.mm.bing.net/th?id=OIP.M72965219d58ca781c97e4bea26ba323e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98884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Fußzeilenplatzhalter 10"/>
          <p:cNvSpPr>
            <a:spLocks noGrp="1"/>
          </p:cNvSpPr>
          <p:nvPr>
            <p:ph type="ftr" sz="quarter" idx="11"/>
          </p:nvPr>
        </p:nvSpPr>
        <p:spPr/>
        <p:txBody>
          <a:bodyPr/>
          <a:lstStyle/>
          <a:p>
            <a:r>
              <a:rPr lang="de-AT">
                <a:solidFill>
                  <a:srgbClr val="696464"/>
                </a:solidFill>
              </a:rPr>
              <a:t>Gerhard Weißgrab</a:t>
            </a:r>
          </a:p>
        </p:txBody>
      </p:sp>
      <p:sp>
        <p:nvSpPr>
          <p:cNvPr id="12" name="Foliennummernplatzhalter 11"/>
          <p:cNvSpPr>
            <a:spLocks noGrp="1"/>
          </p:cNvSpPr>
          <p:nvPr>
            <p:ph type="sldNum" sz="quarter" idx="12"/>
          </p:nvPr>
        </p:nvSpPr>
        <p:spPr/>
        <p:txBody>
          <a:bodyPr/>
          <a:lstStyle/>
          <a:p>
            <a:fld id="{99669269-DA6F-422A-B5B1-1F1C1B3BBDC4}" type="slidenum">
              <a:rPr lang="de-AT" smtClean="0"/>
              <a:pPr/>
              <a:t>10</a:t>
            </a:fld>
            <a:endParaRPr lang="de-AT"/>
          </a:p>
        </p:txBody>
      </p:sp>
    </p:spTree>
    <p:extLst>
      <p:ext uri="{BB962C8B-B14F-4D97-AF65-F5344CB8AC3E}">
        <p14:creationId xmlns:p14="http://schemas.microsoft.com/office/powerpoint/2010/main" val="178713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fontScale="90000"/>
          </a:bodyPr>
          <a:lstStyle/>
          <a:p>
            <a:pPr algn="ctr"/>
            <a:r>
              <a:rPr lang="de-AT" dirty="0"/>
              <a:t>Kurzer Überblick über die Entwicklung der buddhistischen Lehre </a:t>
            </a:r>
          </a:p>
        </p:txBody>
      </p:sp>
      <p:sp>
        <p:nvSpPr>
          <p:cNvPr id="4" name="Inhaltsplatzhalter 3"/>
          <p:cNvSpPr>
            <a:spLocks noGrp="1"/>
          </p:cNvSpPr>
          <p:nvPr>
            <p:ph sz="quarter" idx="1"/>
          </p:nvPr>
        </p:nvSpPr>
        <p:spPr/>
        <p:txBody>
          <a:bodyPr>
            <a:normAutofit lnSpcReduction="10000"/>
          </a:bodyPr>
          <a:lstStyle/>
          <a:p>
            <a:r>
              <a:rPr lang="de-AT" dirty="0" err="1">
                <a:solidFill>
                  <a:srgbClr val="7030A0"/>
                </a:solidFill>
              </a:rPr>
              <a:t>Theravada</a:t>
            </a:r>
            <a:r>
              <a:rPr lang="de-AT" dirty="0"/>
              <a:t>  -  Südost-Asien; Sri Lanka, Myanmar, Thailand</a:t>
            </a:r>
          </a:p>
          <a:p>
            <a:r>
              <a:rPr lang="de-AT" dirty="0">
                <a:solidFill>
                  <a:srgbClr val="7030A0"/>
                </a:solidFill>
              </a:rPr>
              <a:t>Mahayana</a:t>
            </a:r>
            <a:r>
              <a:rPr lang="de-AT" dirty="0"/>
              <a:t>  -  vor allem China, Korea, Japan, Vietnam in Form der Zen-Traditionen</a:t>
            </a:r>
          </a:p>
          <a:p>
            <a:r>
              <a:rPr lang="de-AT" dirty="0" err="1">
                <a:solidFill>
                  <a:srgbClr val="7030A0"/>
                </a:solidFill>
              </a:rPr>
              <a:t>Vajrayana</a:t>
            </a:r>
            <a:r>
              <a:rPr lang="de-AT" dirty="0"/>
              <a:t> – vor allem in Form des tibetischen Buddhismus, in den Himalaya-Ländern, der Mongolei, aber auch partiell in verschiedener Zen-Traditionen enthalten.</a:t>
            </a:r>
          </a:p>
          <a:p>
            <a:endParaRPr lang="de-AT" dirty="0"/>
          </a:p>
          <a:p>
            <a:r>
              <a:rPr lang="de-AT" dirty="0"/>
              <a:t>Im Westen: Amerika und Europa, gibt es alle asiatischen Traditionen des Buddhismus seit nunmehr über 100 Jahren. Es haben sich noch keine rein westlichen Traditionen entwickelt. </a:t>
            </a:r>
          </a:p>
          <a:p>
            <a:endParaRPr lang="de-AT" dirty="0"/>
          </a:p>
          <a:p>
            <a:endParaRPr lang="de-AT" dirty="0"/>
          </a:p>
          <a:p>
            <a:endParaRPr lang="de-AT" dirty="0"/>
          </a:p>
          <a:p>
            <a:endParaRPr lang="de-AT" dirty="0"/>
          </a:p>
        </p:txBody>
      </p:sp>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11</a:t>
            </a:fld>
            <a:endParaRPr lang="de-AT"/>
          </a:p>
        </p:txBody>
      </p:sp>
    </p:spTree>
    <p:extLst>
      <p:ext uri="{BB962C8B-B14F-4D97-AF65-F5344CB8AC3E}">
        <p14:creationId xmlns:p14="http://schemas.microsoft.com/office/powerpoint/2010/main" val="101607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60648"/>
            <a:ext cx="7772400" cy="1156990"/>
          </a:xfrm>
        </p:spPr>
        <p:txBody>
          <a:bodyPr>
            <a:normAutofit fontScale="90000"/>
          </a:bodyPr>
          <a:lstStyle/>
          <a:p>
            <a:pPr algn="ctr"/>
            <a:br>
              <a:rPr lang="de-AT" b="1" dirty="0">
                <a:latin typeface="Arial Black" panose="020B0A04020102020204" pitchFamily="34" charset="0"/>
              </a:rPr>
            </a:br>
            <a:br>
              <a:rPr lang="de-AT" b="1" dirty="0">
                <a:latin typeface="Arial Black" panose="020B0A04020102020204" pitchFamily="34" charset="0"/>
              </a:rPr>
            </a:br>
            <a:br>
              <a:rPr lang="de-AT" b="1" dirty="0">
                <a:latin typeface="Arial Black" panose="020B0A04020102020204" pitchFamily="34" charset="0"/>
              </a:rPr>
            </a:br>
            <a:br>
              <a:rPr lang="de-AT" b="1" dirty="0">
                <a:latin typeface="Arial Black" panose="020B0A04020102020204" pitchFamily="34" charset="0"/>
              </a:rPr>
            </a:br>
            <a:r>
              <a:rPr lang="de-AT" b="1" dirty="0">
                <a:latin typeface="Arial Black" panose="020B0A04020102020204" pitchFamily="34" charset="0"/>
              </a:rPr>
              <a:t>(</a:t>
            </a:r>
            <a:r>
              <a:rPr lang="de-AT" sz="2800" dirty="0">
                <a:latin typeface="Arial Black" panose="020B0A04020102020204" pitchFamily="34" charset="0"/>
              </a:rPr>
              <a:t>Menschen und Tiere sind)</a:t>
            </a:r>
            <a:br>
              <a:rPr lang="de-AT" sz="2800" dirty="0">
                <a:latin typeface="Arial Black" panose="020B0A04020102020204" pitchFamily="34" charset="0"/>
              </a:rPr>
            </a:br>
            <a:r>
              <a:rPr lang="de-AT" sz="3600" b="1" dirty="0">
                <a:latin typeface="Arial Black" panose="020B0A04020102020204" pitchFamily="34" charset="0"/>
              </a:rPr>
              <a:t>Fühlende Wesen</a:t>
            </a:r>
            <a:endParaRPr lang="de-AT" b="1" dirty="0">
              <a:latin typeface="Arial Black" panose="020B0A04020102020204" pitchFamily="34" charset="0"/>
            </a:endParaRPr>
          </a:p>
        </p:txBody>
      </p:sp>
      <p:sp>
        <p:nvSpPr>
          <p:cNvPr id="3" name="Fußzeilenplatzhalter 2"/>
          <p:cNvSpPr>
            <a:spLocks noGrp="1"/>
          </p:cNvSpPr>
          <p:nvPr>
            <p:ph type="ftr" sz="quarter" idx="11"/>
          </p:nvPr>
        </p:nvSpPr>
        <p:spPr/>
        <p:txBody>
          <a:bodyPr/>
          <a:lstStyle/>
          <a:p>
            <a:r>
              <a:rPr lang="de-AT">
                <a:solidFill>
                  <a:srgbClr val="696464"/>
                </a:solidFill>
              </a:rPr>
              <a:t>Gerhard Weißgrab</a:t>
            </a:r>
          </a:p>
        </p:txBody>
      </p:sp>
      <p:sp>
        <p:nvSpPr>
          <p:cNvPr id="4" name="Foliennummernplatzhalter 3"/>
          <p:cNvSpPr>
            <a:spLocks noGrp="1"/>
          </p:cNvSpPr>
          <p:nvPr>
            <p:ph type="sldNum" sz="quarter" idx="12"/>
          </p:nvPr>
        </p:nvSpPr>
        <p:spPr/>
        <p:txBody>
          <a:bodyPr/>
          <a:lstStyle/>
          <a:p>
            <a:fld id="{99669269-DA6F-422A-B5B1-1F1C1B3BBDC4}" type="slidenum">
              <a:rPr lang="de-AT" smtClean="0"/>
              <a:pPr/>
              <a:t>12</a:t>
            </a:fld>
            <a:endParaRPr lang="de-AT"/>
          </a:p>
        </p:txBody>
      </p:sp>
      <p:sp>
        <p:nvSpPr>
          <p:cNvPr id="5" name="Inhaltsplatzhalter 4"/>
          <p:cNvSpPr>
            <a:spLocks noGrp="1"/>
          </p:cNvSpPr>
          <p:nvPr>
            <p:ph sz="quarter" idx="1"/>
          </p:nvPr>
        </p:nvSpPr>
        <p:spPr/>
        <p:txBody>
          <a:bodyPr>
            <a:normAutofit fontScale="92500"/>
          </a:bodyPr>
          <a:lstStyle/>
          <a:p>
            <a:pPr marL="0" indent="0">
              <a:buNone/>
            </a:pPr>
            <a:r>
              <a:rPr lang="de-AT" dirty="0"/>
              <a:t>Die 5 Daseinsfaktoren, die in einem ständigen Wandel begriffen sind: </a:t>
            </a:r>
          </a:p>
          <a:p>
            <a:r>
              <a:rPr lang="de-AT" dirty="0"/>
              <a:t>Körperlichkeitsgruppe</a:t>
            </a:r>
          </a:p>
          <a:p>
            <a:r>
              <a:rPr lang="de-AT" dirty="0"/>
              <a:t>Gefühlsgruppe</a:t>
            </a:r>
          </a:p>
          <a:p>
            <a:r>
              <a:rPr lang="de-AT" dirty="0"/>
              <a:t>Wahrnehmungsgruppe</a:t>
            </a:r>
          </a:p>
          <a:p>
            <a:r>
              <a:rPr lang="de-AT" dirty="0"/>
              <a:t>Geistformationengruppe</a:t>
            </a:r>
          </a:p>
          <a:p>
            <a:r>
              <a:rPr lang="de-AT" dirty="0"/>
              <a:t>Bewusstseinsgruppe</a:t>
            </a:r>
          </a:p>
          <a:p>
            <a:pPr marL="0" indent="0">
              <a:buNone/>
            </a:pPr>
            <a:endParaRPr lang="de-AT" dirty="0"/>
          </a:p>
          <a:p>
            <a:pPr marL="0" indent="0">
              <a:buNone/>
            </a:pPr>
            <a:r>
              <a:rPr lang="de-AT" dirty="0"/>
              <a:t>Wenn dies ist, ist jenes; wenn dies entsteht, entsteht jenes;</a:t>
            </a:r>
          </a:p>
          <a:p>
            <a:pPr marL="0" indent="0">
              <a:buNone/>
            </a:pPr>
            <a:r>
              <a:rPr lang="de-AT" dirty="0"/>
              <a:t>Wenn dies nicht ist, ist jenes nicht; wenn dies aufhört, hört jenes auf.</a:t>
            </a:r>
          </a:p>
          <a:p>
            <a:endParaRPr lang="de-AT" dirty="0"/>
          </a:p>
          <a:p>
            <a:endParaRPr lang="de-AT" dirty="0"/>
          </a:p>
          <a:p>
            <a:endParaRPr lang="de-AT" dirty="0"/>
          </a:p>
        </p:txBody>
      </p:sp>
    </p:spTree>
    <p:extLst>
      <p:ext uri="{BB962C8B-B14F-4D97-AF65-F5344CB8AC3E}">
        <p14:creationId xmlns:p14="http://schemas.microsoft.com/office/powerpoint/2010/main" val="323962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a:bodyPr>
          <a:lstStyle/>
          <a:p>
            <a:pPr algn="ctr"/>
            <a:r>
              <a:rPr lang="de-AT" dirty="0"/>
              <a:t>Wichtige Begriffe:</a:t>
            </a:r>
          </a:p>
        </p:txBody>
      </p:sp>
      <p:sp>
        <p:nvSpPr>
          <p:cNvPr id="3" name="Inhaltsplatzhalter 2"/>
          <p:cNvSpPr>
            <a:spLocks noGrp="1"/>
          </p:cNvSpPr>
          <p:nvPr>
            <p:ph sz="quarter" idx="1"/>
          </p:nvPr>
        </p:nvSpPr>
        <p:spPr/>
        <p:txBody>
          <a:bodyPr/>
          <a:lstStyle/>
          <a:p>
            <a:r>
              <a:rPr lang="de-AT" dirty="0"/>
              <a:t>„Wiedergeburt“</a:t>
            </a:r>
          </a:p>
          <a:p>
            <a:endParaRPr lang="de-AT" dirty="0"/>
          </a:p>
          <a:p>
            <a:r>
              <a:rPr lang="de-AT" dirty="0" err="1"/>
              <a:t>Nirvana</a:t>
            </a:r>
            <a:r>
              <a:rPr lang="de-AT" dirty="0"/>
              <a:t> (</a:t>
            </a:r>
            <a:r>
              <a:rPr lang="de-AT" dirty="0" err="1"/>
              <a:t>Nibbana</a:t>
            </a:r>
            <a:r>
              <a:rPr lang="de-AT" dirty="0"/>
              <a:t>) </a:t>
            </a:r>
            <a:r>
              <a:rPr lang="de-AT" dirty="0" err="1"/>
              <a:t>Nir</a:t>
            </a:r>
            <a:r>
              <a:rPr lang="de-AT" dirty="0"/>
              <a:t>-Wahn</a:t>
            </a:r>
          </a:p>
          <a:p>
            <a:endParaRPr lang="de-AT" dirty="0"/>
          </a:p>
          <a:p>
            <a:r>
              <a:rPr lang="de-AT" dirty="0"/>
              <a:t>Erleuchtung, Erwachen (ident mit </a:t>
            </a:r>
            <a:r>
              <a:rPr lang="de-AT" dirty="0" err="1"/>
              <a:t>Nirvana</a:t>
            </a:r>
            <a:r>
              <a:rPr lang="de-AT" dirty="0"/>
              <a:t>)</a:t>
            </a:r>
          </a:p>
          <a:p>
            <a:endParaRPr lang="de-AT" dirty="0"/>
          </a:p>
          <a:p>
            <a:r>
              <a:rPr lang="de-AT" dirty="0"/>
              <a:t>Karma (Handeln, Tun) hier steht die Ethik ganz oben!!</a:t>
            </a:r>
          </a:p>
        </p:txBody>
      </p:sp>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13</a:t>
            </a:fld>
            <a:endParaRPr lang="de-AT"/>
          </a:p>
        </p:txBody>
      </p:sp>
    </p:spTree>
    <p:extLst>
      <p:ext uri="{BB962C8B-B14F-4D97-AF65-F5344CB8AC3E}">
        <p14:creationId xmlns:p14="http://schemas.microsoft.com/office/powerpoint/2010/main" val="251374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74638"/>
            <a:ext cx="7772400" cy="3802434"/>
          </a:xfrm>
        </p:spPr>
        <p:txBody>
          <a:bodyPr>
            <a:normAutofit fontScale="90000"/>
          </a:bodyPr>
          <a:lstStyle/>
          <a:p>
            <a:r>
              <a:rPr lang="de-AT" u="sng" dirty="0"/>
              <a:t>Wiedergeburt</a:t>
            </a:r>
            <a:r>
              <a:rPr lang="de-AT" dirty="0"/>
              <a:t> – eine Kette von Bedingungen. Das Eine bewirkt das Andere, ohne dem Einen, kein Anderes. Aber kein unveränderbarer Kern geht da von Existenz zu Existenz, nur geschaffene Bedingungen!</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59832" y="4395073"/>
            <a:ext cx="2952328" cy="17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ußzeilenplatzhalter 5"/>
          <p:cNvSpPr>
            <a:spLocks noGrp="1"/>
          </p:cNvSpPr>
          <p:nvPr>
            <p:ph type="ftr" sz="quarter" idx="11"/>
          </p:nvPr>
        </p:nvSpPr>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p:txBody>
          <a:bodyPr/>
          <a:lstStyle/>
          <a:p>
            <a:fld id="{99669269-DA6F-422A-B5B1-1F1C1B3BBDC4}" type="slidenum">
              <a:rPr lang="de-AT" smtClean="0"/>
              <a:pPr/>
              <a:t>14</a:t>
            </a:fld>
            <a:endParaRPr lang="de-AT"/>
          </a:p>
        </p:txBody>
      </p:sp>
    </p:spTree>
    <p:extLst>
      <p:ext uri="{BB962C8B-B14F-4D97-AF65-F5344CB8AC3E}">
        <p14:creationId xmlns:p14="http://schemas.microsoft.com/office/powerpoint/2010/main" val="270488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fontScale="90000"/>
          </a:bodyPr>
          <a:lstStyle/>
          <a:p>
            <a:r>
              <a:rPr lang="de-AT" dirty="0"/>
              <a:t>Die 5 Silas (buddhistische Ethikregeln)</a:t>
            </a:r>
            <a:br>
              <a:rPr lang="de-AT" dirty="0"/>
            </a:br>
            <a:r>
              <a:rPr lang="de-AT" sz="2700" dirty="0"/>
              <a:t>(Wichtig: mit welcher Haltung u. Absicht handle ich!)</a:t>
            </a:r>
          </a:p>
        </p:txBody>
      </p:sp>
      <p:sp>
        <p:nvSpPr>
          <p:cNvPr id="3" name="Inhaltsplatzhalter 2"/>
          <p:cNvSpPr>
            <a:spLocks noGrp="1"/>
          </p:cNvSpPr>
          <p:nvPr>
            <p:ph sz="quarter" idx="1"/>
          </p:nvPr>
        </p:nvSpPr>
        <p:spPr/>
        <p:txBody>
          <a:bodyPr/>
          <a:lstStyle/>
          <a:p>
            <a:r>
              <a:rPr lang="de-AT" dirty="0"/>
              <a:t>Ich übe mich darin, keine fühlenden Wesen zu töten oder zu verletzten</a:t>
            </a:r>
          </a:p>
          <a:p>
            <a:r>
              <a:rPr lang="de-AT" dirty="0"/>
              <a:t>Ich übe mich darin, mir nicht Gegebenes auch nicht zu nehmen</a:t>
            </a:r>
          </a:p>
          <a:p>
            <a:r>
              <a:rPr lang="de-AT" dirty="0"/>
              <a:t>Ich übe mich in einem achtsamen Umgang mit meinen Sinnen, (mit der Kraft meiner Sexualität)</a:t>
            </a:r>
          </a:p>
          <a:p>
            <a:r>
              <a:rPr lang="de-AT" dirty="0"/>
              <a:t>Ich übe mich in einem achtsamen Umgang mit meiner Rede</a:t>
            </a:r>
          </a:p>
          <a:p>
            <a:r>
              <a:rPr lang="de-AT" dirty="0"/>
              <a:t>Ich übe mich darin, meinen Geist nicht durch berauschende Essenzen weiter zu verdunkeln. </a:t>
            </a:r>
          </a:p>
        </p:txBody>
      </p:sp>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15</a:t>
            </a:fld>
            <a:endParaRPr lang="de-AT"/>
          </a:p>
        </p:txBody>
      </p:sp>
    </p:spTree>
    <p:extLst>
      <p:ext uri="{BB962C8B-B14F-4D97-AF65-F5344CB8AC3E}">
        <p14:creationId xmlns:p14="http://schemas.microsoft.com/office/powerpoint/2010/main" val="167710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a:t>Das Mittel: ist der Geist!</a:t>
            </a: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63888" y="328498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2267744" y="1628800"/>
            <a:ext cx="496855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Der Geist ist ein Affe, der von Ast zu Ast springt!</a:t>
            </a:r>
          </a:p>
          <a:p>
            <a:pPr algn="ctr"/>
            <a:r>
              <a:rPr lang="de-AT" sz="2000" dirty="0"/>
              <a:t>Wer bewegt sich? Die Fahnen, oder der Wind?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7251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16</a:t>
            </a:fld>
            <a:endParaRPr lang="de-AT"/>
          </a:p>
        </p:txBody>
      </p:sp>
    </p:spTree>
    <p:extLst>
      <p:ext uri="{BB962C8B-B14F-4D97-AF65-F5344CB8AC3E}">
        <p14:creationId xmlns:p14="http://schemas.microsoft.com/office/powerpoint/2010/main" val="302979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tx2">
              <a:lumMod val="20000"/>
              <a:lumOff val="80000"/>
            </a:schemeClr>
          </a:solidFill>
        </p:spPr>
        <p:txBody>
          <a:bodyPr>
            <a:normAutofit fontScale="90000"/>
          </a:bodyPr>
          <a:lstStyle/>
          <a:p>
            <a:pPr algn="ctr"/>
            <a:r>
              <a:rPr lang="de-AT" dirty="0"/>
              <a:t>Der klammernde Geist</a:t>
            </a:r>
            <a:br>
              <a:rPr lang="de-AT" dirty="0"/>
            </a:br>
            <a:r>
              <a:rPr lang="de-AT" dirty="0"/>
              <a:t>Das Anhaften</a:t>
            </a: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25755" y="1556792"/>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06084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14908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293" y="4797152"/>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ußzeilenplatzhalter 5"/>
          <p:cNvSpPr>
            <a:spLocks noGrp="1"/>
          </p:cNvSpPr>
          <p:nvPr>
            <p:ph type="ftr" sz="quarter" idx="11"/>
          </p:nvPr>
        </p:nvSpPr>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p:txBody>
          <a:bodyPr/>
          <a:lstStyle/>
          <a:p>
            <a:fld id="{99669269-DA6F-422A-B5B1-1F1C1B3BBDC4}" type="slidenum">
              <a:rPr lang="de-AT" smtClean="0"/>
              <a:pPr/>
              <a:t>17</a:t>
            </a:fld>
            <a:endParaRPr lang="de-AT"/>
          </a:p>
        </p:txBody>
      </p:sp>
    </p:spTree>
    <p:extLst>
      <p:ext uri="{BB962C8B-B14F-4D97-AF65-F5344CB8AC3E}">
        <p14:creationId xmlns:p14="http://schemas.microsoft.com/office/powerpoint/2010/main" val="153508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fontScale="90000"/>
          </a:bodyPr>
          <a:lstStyle/>
          <a:p>
            <a:r>
              <a:rPr lang="de-AT" dirty="0"/>
              <a:t>Die Vier Unermesslichen </a:t>
            </a:r>
            <a:r>
              <a:rPr lang="de-AT" dirty="0" err="1"/>
              <a:t>Verweilungen</a:t>
            </a:r>
            <a:endParaRPr lang="de-AT" dirty="0"/>
          </a:p>
        </p:txBody>
      </p:sp>
      <p:sp>
        <p:nvSpPr>
          <p:cNvPr id="3" name="Inhaltsplatzhalter 2"/>
          <p:cNvSpPr>
            <a:spLocks noGrp="1"/>
          </p:cNvSpPr>
          <p:nvPr>
            <p:ph idx="1"/>
          </p:nvPr>
        </p:nvSpPr>
        <p:spPr>
          <a:ln>
            <a:noFill/>
          </a:ln>
          <a:effectLst>
            <a:glow rad="101600">
              <a:schemeClr val="accent2">
                <a:satMod val="175000"/>
                <a:alpha val="40000"/>
              </a:schemeClr>
            </a:glow>
            <a:outerShdw blurRad="107950" dist="12700" dir="5400000" algn="ctr">
              <a:srgbClr val="000000"/>
            </a:outerShdw>
          </a:effectLst>
        </p:spPr>
        <p:txBody>
          <a:bodyPr>
            <a:noAutofit/>
          </a:bodyPr>
          <a:lstStyle/>
          <a:p>
            <a:pPr algn="ctr"/>
            <a:r>
              <a:rPr lang="de-AT" sz="5400" dirty="0">
                <a:solidFill>
                  <a:srgbClr val="C00000"/>
                </a:solidFill>
              </a:rPr>
              <a:t>Allumfassende Güte u. Liebe</a:t>
            </a:r>
          </a:p>
          <a:p>
            <a:pPr algn="ctr"/>
            <a:r>
              <a:rPr lang="de-AT" sz="5400" dirty="0">
                <a:solidFill>
                  <a:srgbClr val="C00000"/>
                </a:solidFill>
              </a:rPr>
              <a:t> Mitgefühl </a:t>
            </a:r>
          </a:p>
          <a:p>
            <a:pPr algn="ctr"/>
            <a:r>
              <a:rPr lang="de-AT" sz="5400" dirty="0">
                <a:solidFill>
                  <a:srgbClr val="C00000"/>
                </a:solidFill>
              </a:rPr>
              <a:t>Mitfreude</a:t>
            </a:r>
          </a:p>
          <a:p>
            <a:pPr algn="ctr"/>
            <a:r>
              <a:rPr lang="de-AT" sz="5400" dirty="0">
                <a:solidFill>
                  <a:srgbClr val="C00000"/>
                </a:solidFill>
              </a:rPr>
              <a:t>Gleichmut</a:t>
            </a:r>
          </a:p>
          <a:p>
            <a:pPr algn="ctr"/>
            <a:endParaRPr lang="de-AT" sz="6000" dirty="0"/>
          </a:p>
        </p:txBody>
      </p:sp>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18</a:t>
            </a:fld>
            <a:endParaRPr lang="de-AT"/>
          </a:p>
        </p:txBody>
      </p:sp>
    </p:spTree>
    <p:extLst>
      <p:ext uri="{BB962C8B-B14F-4D97-AF65-F5344CB8AC3E}">
        <p14:creationId xmlns:p14="http://schemas.microsoft.com/office/powerpoint/2010/main" val="343872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de-AT" dirty="0"/>
              <a:t>Was heißt schon Glück?</a:t>
            </a: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645897"/>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0486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37112"/>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43" y="422108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733376"/>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ußzeilenplatzhalter 5"/>
          <p:cNvSpPr>
            <a:spLocks noGrp="1"/>
          </p:cNvSpPr>
          <p:nvPr>
            <p:ph type="ftr" sz="quarter" idx="11"/>
          </p:nvPr>
        </p:nvSpPr>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p:txBody>
          <a:bodyPr/>
          <a:lstStyle/>
          <a:p>
            <a:fld id="{99669269-DA6F-422A-B5B1-1F1C1B3BBDC4}" type="slidenum">
              <a:rPr lang="de-AT" smtClean="0"/>
              <a:pPr/>
              <a:t>19</a:t>
            </a:fld>
            <a:endParaRPr lang="de-AT"/>
          </a:p>
        </p:txBody>
      </p:sp>
    </p:spTree>
    <p:extLst>
      <p:ext uri="{BB962C8B-B14F-4D97-AF65-F5344CB8AC3E}">
        <p14:creationId xmlns:p14="http://schemas.microsoft.com/office/powerpoint/2010/main" val="160881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420888"/>
            <a:ext cx="7772400" cy="1296144"/>
          </a:xfrm>
          <a:solidFill>
            <a:srgbClr val="FFC000"/>
          </a:solidFill>
          <a:ln>
            <a:solidFill>
              <a:srgbClr val="FFC000"/>
            </a:solidFill>
          </a:ln>
        </p:spPr>
        <p:txBody>
          <a:bodyPr>
            <a:normAutofit/>
          </a:bodyPr>
          <a:lstStyle/>
          <a:p>
            <a:r>
              <a:rPr lang="de-AT" dirty="0"/>
              <a:t>Die Lehre des Buddha!</a:t>
            </a:r>
          </a:p>
        </p:txBody>
      </p:sp>
      <p:sp>
        <p:nvSpPr>
          <p:cNvPr id="3" name="Untertitel 2"/>
          <p:cNvSpPr>
            <a:spLocks noGrp="1"/>
          </p:cNvSpPr>
          <p:nvPr>
            <p:ph type="subTitle" idx="1"/>
          </p:nvPr>
        </p:nvSpPr>
        <p:spPr>
          <a:xfrm>
            <a:off x="1371600" y="3886200"/>
            <a:ext cx="6400800" cy="1919064"/>
          </a:xfrm>
          <a:noFill/>
          <a:ln>
            <a:solidFill>
              <a:srgbClr val="FFC000"/>
            </a:solidFill>
          </a:ln>
        </p:spPr>
        <p:txBody>
          <a:bodyPr/>
          <a:lstStyle/>
          <a:p>
            <a:r>
              <a:rPr lang="de-AT" dirty="0"/>
              <a:t>Eine Annäherung an die buddhistische Religion</a:t>
            </a:r>
          </a:p>
          <a:p>
            <a:r>
              <a:rPr lang="de-AT" sz="2000" dirty="0"/>
              <a:t>Weg zur Befreiung aus dem Leiden</a:t>
            </a:r>
          </a:p>
          <a:p>
            <a:endParaRPr lang="de-AT" dirty="0"/>
          </a:p>
        </p:txBody>
      </p:sp>
      <p:pic>
        <p:nvPicPr>
          <p:cNvPr id="1026" name="Picture 2" descr="C:\Users\gerhard\Pictures\30.07.2013\P52201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0"/>
            <a:ext cx="1599642" cy="2132856"/>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7"/>
          <p:cNvSpPr>
            <a:spLocks noGrp="1"/>
          </p:cNvSpPr>
          <p:nvPr>
            <p:ph type="ftr" sz="quarter" idx="11"/>
          </p:nvPr>
        </p:nvSpPr>
        <p:spPr/>
        <p:txBody>
          <a:bodyPr/>
          <a:lstStyle/>
          <a:p>
            <a:r>
              <a:rPr lang="de-AT"/>
              <a:t>Gerhard Weißgrab</a:t>
            </a:r>
          </a:p>
        </p:txBody>
      </p:sp>
      <p:sp>
        <p:nvSpPr>
          <p:cNvPr id="9" name="Foliennummernplatzhalter 8"/>
          <p:cNvSpPr>
            <a:spLocks noGrp="1"/>
          </p:cNvSpPr>
          <p:nvPr>
            <p:ph type="sldNum" sz="quarter" idx="12"/>
          </p:nvPr>
        </p:nvSpPr>
        <p:spPr/>
        <p:txBody>
          <a:bodyPr/>
          <a:lstStyle/>
          <a:p>
            <a:fld id="{5652E56B-E6AF-4E0C-8010-758B6ACA4E8A}" type="slidenum">
              <a:rPr lang="de-AT" smtClean="0"/>
              <a:t>2</a:t>
            </a:fld>
            <a:endParaRPr lang="de-AT"/>
          </a:p>
        </p:txBody>
      </p:sp>
    </p:spTree>
    <p:extLst>
      <p:ext uri="{BB962C8B-B14F-4D97-AF65-F5344CB8AC3E}">
        <p14:creationId xmlns:p14="http://schemas.microsoft.com/office/powerpoint/2010/main" val="347813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de-AT" sz="2800" dirty="0"/>
              <a:t>Abschließend noch ein Gedanke zum Anfang:</a:t>
            </a:r>
          </a:p>
        </p:txBody>
      </p:sp>
      <p:sp>
        <p:nvSpPr>
          <p:cNvPr id="3" name="Inhaltsplatzhalter 2"/>
          <p:cNvSpPr>
            <a:spLocks noGrp="1"/>
          </p:cNvSpPr>
          <p:nvPr>
            <p:ph sz="quarter" idx="1"/>
          </p:nvPr>
        </p:nvSpPr>
        <p:spPr/>
        <p:txBody>
          <a:bodyPr/>
          <a:lstStyle/>
          <a:p>
            <a:pPr algn="just"/>
            <a:r>
              <a:rPr lang="de-AT" dirty="0"/>
              <a:t>Dem Buddhismus zufolge erschaffen sich alle lebenden Wesen selbst (ständig). Das Universum ist nicht anthropozentrisch; es ist eine gemeinsame Erzeugung durch alle Wesen. Der Buddhismus ist nicht der Ansicht, dass alle Phänomene von einer einzigen Ursache herrühren, sondern nimmt an, dass alles Seiende von mehr als zwei Ursachen erzeugt ist. </a:t>
            </a:r>
          </a:p>
          <a:p>
            <a:pPr algn="just"/>
            <a:r>
              <a:rPr lang="de-AT" dirty="0"/>
              <a:t>Die Erzeugnisse oder Wesen aus früheren Ursachen setzen sich in zeitlichen Reihen – Vergangenheit, Gegenwart u. Zukunft – fort, wie eine Kette. (Kette des bedingten Entstehens!)</a:t>
            </a:r>
          </a:p>
        </p:txBody>
      </p:sp>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20</a:t>
            </a:fld>
            <a:endParaRPr lang="de-AT"/>
          </a:p>
        </p:txBody>
      </p:sp>
    </p:spTree>
    <p:extLst>
      <p:ext uri="{BB962C8B-B14F-4D97-AF65-F5344CB8AC3E}">
        <p14:creationId xmlns:p14="http://schemas.microsoft.com/office/powerpoint/2010/main" val="289979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74638"/>
            <a:ext cx="7772400" cy="3586410"/>
          </a:xfrm>
          <a:noFill/>
        </p:spPr>
        <p:txBody>
          <a:bodyPr>
            <a:normAutofit/>
          </a:bodyPr>
          <a:lstStyle/>
          <a:p>
            <a:pPr algn="ctr"/>
            <a:r>
              <a:rPr lang="de-AT" dirty="0"/>
              <a:t>Danke für Ihre Aufmerksamkeit!</a:t>
            </a:r>
            <a:br>
              <a:rPr lang="de-AT" dirty="0"/>
            </a:br>
            <a:r>
              <a:rPr lang="de-AT" sz="2700"/>
              <a:t>Jetzt stehe </a:t>
            </a:r>
            <a:r>
              <a:rPr lang="de-AT" sz="2700" dirty="0"/>
              <a:t>ich gerne für Fragen zur Verfügung – auch später unter:</a:t>
            </a:r>
            <a:br>
              <a:rPr lang="de-AT" sz="2700" dirty="0"/>
            </a:br>
            <a:r>
              <a:rPr lang="de-AT" sz="2700" dirty="0"/>
              <a:t>gerhard.weissgrab@buddhismus-austria.at </a:t>
            </a:r>
            <a:br>
              <a:rPr lang="de-AT" sz="2700" dirty="0"/>
            </a:br>
            <a:r>
              <a:rPr lang="de-AT" sz="2700" dirty="0"/>
              <a:t>Österreichische Buddhistische Religionsgesellschaft</a:t>
            </a:r>
            <a:br>
              <a:rPr lang="de-AT" sz="2700" dirty="0"/>
            </a:br>
            <a:endParaRPr lang="de-AT" sz="2700"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419872" y="4221088"/>
            <a:ext cx="2609314" cy="174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ußzeilenplatzhalter 5"/>
          <p:cNvSpPr>
            <a:spLocks noGrp="1"/>
          </p:cNvSpPr>
          <p:nvPr>
            <p:ph type="ftr" sz="quarter" idx="11"/>
          </p:nvPr>
        </p:nvSpPr>
        <p:spPr/>
        <p:txBody>
          <a:bodyPr/>
          <a:lstStyle/>
          <a:p>
            <a:r>
              <a:rPr lang="de-AT">
                <a:solidFill>
                  <a:srgbClr val="696464"/>
                </a:solidFill>
              </a:rPr>
              <a:t>Gerhard Weißgrab</a:t>
            </a:r>
          </a:p>
        </p:txBody>
      </p:sp>
      <p:sp>
        <p:nvSpPr>
          <p:cNvPr id="7" name="Foliennummernplatzhalter 6"/>
          <p:cNvSpPr>
            <a:spLocks noGrp="1"/>
          </p:cNvSpPr>
          <p:nvPr>
            <p:ph type="sldNum" sz="quarter" idx="12"/>
          </p:nvPr>
        </p:nvSpPr>
        <p:spPr/>
        <p:txBody>
          <a:bodyPr/>
          <a:lstStyle/>
          <a:p>
            <a:fld id="{99669269-DA6F-422A-B5B1-1F1C1B3BBDC4}" type="slidenum">
              <a:rPr lang="de-AT" smtClean="0"/>
              <a:pPr/>
              <a:t>21</a:t>
            </a:fld>
            <a:endParaRPr lang="de-AT"/>
          </a:p>
        </p:txBody>
      </p:sp>
    </p:spTree>
    <p:extLst>
      <p:ext uri="{BB962C8B-B14F-4D97-AF65-F5344CB8AC3E}">
        <p14:creationId xmlns:p14="http://schemas.microsoft.com/office/powerpoint/2010/main" val="78848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14400" y="4869160"/>
            <a:ext cx="4387652" cy="1368152"/>
          </a:xfrm>
          <a:solidFill>
            <a:schemeClr val="accent2">
              <a:lumMod val="20000"/>
              <a:lumOff val="80000"/>
            </a:schemeClr>
          </a:solidFill>
        </p:spPr>
        <p:txBody>
          <a:bodyPr>
            <a:normAutofit/>
          </a:bodyPr>
          <a:lstStyle/>
          <a:p>
            <a:r>
              <a:rPr lang="de-AT" sz="2400" dirty="0">
                <a:latin typeface="Bodoni MT Black" panose="02070A03080606020203" pitchFamily="18" charset="0"/>
              </a:rPr>
              <a:t>Mögen alle fühlenden Wesen wohlauf und glücklich sein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2456"/>
            <a:ext cx="309103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ußzeilenplatzhalter 9"/>
          <p:cNvSpPr>
            <a:spLocks noGrp="1"/>
          </p:cNvSpPr>
          <p:nvPr>
            <p:ph type="ftr" sz="quarter" idx="11"/>
          </p:nvPr>
        </p:nvSpPr>
        <p:spPr/>
        <p:txBody>
          <a:bodyPr/>
          <a:lstStyle/>
          <a:p>
            <a:r>
              <a:rPr lang="de-AT" dirty="0">
                <a:solidFill>
                  <a:srgbClr val="696464"/>
                </a:solidFill>
              </a:rPr>
              <a:t>Gerhard </a:t>
            </a:r>
            <a:r>
              <a:rPr lang="de-AT" dirty="0" err="1">
                <a:solidFill>
                  <a:srgbClr val="696464"/>
                </a:solidFill>
              </a:rPr>
              <a:t>Weißgrab</a:t>
            </a:r>
            <a:endParaRPr lang="de-AT" dirty="0">
              <a:solidFill>
                <a:srgbClr val="696464"/>
              </a:solidFill>
            </a:endParaRPr>
          </a:p>
        </p:txBody>
      </p:sp>
      <p:sp>
        <p:nvSpPr>
          <p:cNvPr id="11" name="Foliennummernplatzhalter 10"/>
          <p:cNvSpPr>
            <a:spLocks noGrp="1"/>
          </p:cNvSpPr>
          <p:nvPr>
            <p:ph type="sldNum" sz="quarter" idx="12"/>
          </p:nvPr>
        </p:nvSpPr>
        <p:spPr/>
        <p:txBody>
          <a:bodyPr/>
          <a:lstStyle/>
          <a:p>
            <a:fld id="{99669269-DA6F-422A-B5B1-1F1C1B3BBDC4}" type="slidenum">
              <a:rPr lang="de-AT" smtClean="0"/>
              <a:pPr/>
              <a:t>22</a:t>
            </a:fld>
            <a:endParaRPr lang="de-AT" dirty="0"/>
          </a:p>
        </p:txBody>
      </p:sp>
    </p:spTree>
    <p:extLst>
      <p:ext uri="{BB962C8B-B14F-4D97-AF65-F5344CB8AC3E}">
        <p14:creationId xmlns:p14="http://schemas.microsoft.com/office/powerpoint/2010/main" val="372468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a:bodyPr>
          <a:lstStyle/>
          <a:p>
            <a:r>
              <a:rPr lang="de-AT" dirty="0"/>
              <a:t>Buddhismus</a:t>
            </a:r>
          </a:p>
        </p:txBody>
      </p:sp>
      <p:sp>
        <p:nvSpPr>
          <p:cNvPr id="3" name="Inhaltsplatzhalter 2"/>
          <p:cNvSpPr>
            <a:spLocks noGrp="1"/>
          </p:cNvSpPr>
          <p:nvPr>
            <p:ph idx="1"/>
          </p:nvPr>
        </p:nvSpPr>
        <p:spPr>
          <a:noFill/>
        </p:spPr>
        <p:txBody>
          <a:bodyPr/>
          <a:lstStyle/>
          <a:p>
            <a:pPr marL="0" indent="0" algn="just">
              <a:buNone/>
            </a:pPr>
            <a:r>
              <a:rPr lang="de-AT" dirty="0"/>
              <a:t>Buddhismus ist ein Überbegriff,  unter dem alle Formen jener Traditionen verstanden werden, die sich seit dem Leben des Siddhartha Gautama, des historischen Buddha, in Asien entwickelt haben und inzwischen auf der gesamten Welt praktiziert werden. </a:t>
            </a:r>
          </a:p>
          <a:p>
            <a:pPr marL="0" indent="0" algn="just">
              <a:buNone/>
            </a:pPr>
            <a:endParaRPr lang="de-AT" dirty="0"/>
          </a:p>
          <a:p>
            <a:pPr marL="0" indent="0" algn="just">
              <a:buNone/>
            </a:pPr>
            <a:r>
              <a:rPr lang="de-AT" dirty="0"/>
              <a:t>Entstanden vor rund 2.550 Jahren!</a:t>
            </a:r>
          </a:p>
        </p:txBody>
      </p:sp>
      <p:sp>
        <p:nvSpPr>
          <p:cNvPr id="7" name="Fußzeilenplatzhalter 6"/>
          <p:cNvSpPr>
            <a:spLocks noGrp="1"/>
          </p:cNvSpPr>
          <p:nvPr>
            <p:ph type="ftr" sz="quarter" idx="11"/>
          </p:nvPr>
        </p:nvSpPr>
        <p:spPr/>
        <p:txBody>
          <a:bodyPr/>
          <a:lstStyle/>
          <a:p>
            <a:r>
              <a:rPr lang="de-AT"/>
              <a:t>Gerhard Weißgrab</a:t>
            </a:r>
          </a:p>
        </p:txBody>
      </p:sp>
      <p:sp>
        <p:nvSpPr>
          <p:cNvPr id="8" name="Foliennummernplatzhalter 7"/>
          <p:cNvSpPr>
            <a:spLocks noGrp="1"/>
          </p:cNvSpPr>
          <p:nvPr>
            <p:ph type="sldNum" sz="quarter" idx="12"/>
          </p:nvPr>
        </p:nvSpPr>
        <p:spPr/>
        <p:txBody>
          <a:bodyPr/>
          <a:lstStyle/>
          <a:p>
            <a:fld id="{5652E56B-E6AF-4E0C-8010-758B6ACA4E8A}" type="slidenum">
              <a:rPr lang="de-AT" smtClean="0"/>
              <a:t>3</a:t>
            </a:fld>
            <a:endParaRPr lang="de-AT"/>
          </a:p>
        </p:txBody>
      </p:sp>
    </p:spTree>
    <p:extLst>
      <p:ext uri="{BB962C8B-B14F-4D97-AF65-F5344CB8AC3E}">
        <p14:creationId xmlns:p14="http://schemas.microsoft.com/office/powerpoint/2010/main" val="251966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792088"/>
          </a:xfrm>
        </p:spPr>
        <p:txBody>
          <a:bodyPr>
            <a:normAutofit fontScale="90000"/>
          </a:bodyPr>
          <a:lstStyle/>
          <a:p>
            <a:r>
              <a:rPr lang="de-AT" dirty="0"/>
              <a:t>Neuem Wissen Raum geben</a:t>
            </a:r>
            <a:br>
              <a:rPr lang="de-AT" dirty="0"/>
            </a:br>
            <a:endParaRPr lang="de-A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866654"/>
            <a:ext cx="2752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Bildergebnis für teetasse zen wird gefül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293096"/>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5"/>
          <p:cNvSpPr>
            <a:spLocks noGrp="1"/>
          </p:cNvSpPr>
          <p:nvPr>
            <p:ph type="ftr" sz="quarter" idx="11"/>
          </p:nvPr>
        </p:nvSpPr>
        <p:spPr/>
        <p:txBody>
          <a:bodyPr/>
          <a:lstStyle/>
          <a:p>
            <a:r>
              <a:rPr lang="de-AT"/>
              <a:t>Gerhard Weißgrab</a:t>
            </a:r>
          </a:p>
        </p:txBody>
      </p:sp>
      <p:sp>
        <p:nvSpPr>
          <p:cNvPr id="7" name="Foliennummernplatzhalter 6"/>
          <p:cNvSpPr>
            <a:spLocks noGrp="1"/>
          </p:cNvSpPr>
          <p:nvPr>
            <p:ph type="sldNum" sz="quarter" idx="12"/>
          </p:nvPr>
        </p:nvSpPr>
        <p:spPr/>
        <p:txBody>
          <a:bodyPr/>
          <a:lstStyle/>
          <a:p>
            <a:fld id="{5652E56B-E6AF-4E0C-8010-758B6ACA4E8A}" type="slidenum">
              <a:rPr lang="de-AT" smtClean="0"/>
              <a:t>4</a:t>
            </a:fld>
            <a:endParaRPr lang="de-AT"/>
          </a:p>
        </p:txBody>
      </p:sp>
    </p:spTree>
    <p:extLst>
      <p:ext uri="{BB962C8B-B14F-4D97-AF65-F5344CB8AC3E}">
        <p14:creationId xmlns:p14="http://schemas.microsoft.com/office/powerpoint/2010/main" val="205228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fontScale="90000"/>
          </a:bodyPr>
          <a:lstStyle/>
          <a:p>
            <a:r>
              <a:rPr lang="de-AT" dirty="0"/>
              <a:t>Das Wesen der buddhistischen Lehre</a:t>
            </a:r>
          </a:p>
        </p:txBody>
      </p:sp>
      <p:sp>
        <p:nvSpPr>
          <p:cNvPr id="3" name="Inhaltsplatzhalter 2"/>
          <p:cNvSpPr>
            <a:spLocks noGrp="1"/>
          </p:cNvSpPr>
          <p:nvPr>
            <p:ph idx="1"/>
          </p:nvPr>
        </p:nvSpPr>
        <p:spPr>
          <a:xfrm>
            <a:off x="467544" y="1628800"/>
            <a:ext cx="8229600" cy="4525963"/>
          </a:xfrm>
        </p:spPr>
        <p:txBody>
          <a:bodyPr>
            <a:normAutofit/>
          </a:bodyPr>
          <a:lstStyle/>
          <a:p>
            <a:endParaRPr lang="de-AT" dirty="0"/>
          </a:p>
          <a:p>
            <a:r>
              <a:rPr lang="de-AT" sz="5200" b="1" dirty="0"/>
              <a:t>Kein „Gottesbild“</a:t>
            </a:r>
          </a:p>
          <a:p>
            <a:r>
              <a:rPr lang="de-AT" sz="5200" b="1" dirty="0"/>
              <a:t>Nicht Glaubens- sondern Erkenntnisreligion</a:t>
            </a:r>
          </a:p>
          <a:p>
            <a:r>
              <a:rPr lang="de-AT" sz="5200" b="1" dirty="0"/>
              <a:t>Bedingtes Entstehen</a:t>
            </a:r>
          </a:p>
        </p:txBody>
      </p:sp>
      <p:sp>
        <p:nvSpPr>
          <p:cNvPr id="7" name="Fußzeilenplatzhalter 6"/>
          <p:cNvSpPr>
            <a:spLocks noGrp="1"/>
          </p:cNvSpPr>
          <p:nvPr>
            <p:ph type="ftr" sz="quarter" idx="11"/>
          </p:nvPr>
        </p:nvSpPr>
        <p:spPr/>
        <p:txBody>
          <a:bodyPr/>
          <a:lstStyle/>
          <a:p>
            <a:r>
              <a:rPr lang="de-AT"/>
              <a:t>Gerhard Weißgrab</a:t>
            </a:r>
          </a:p>
        </p:txBody>
      </p:sp>
      <p:sp>
        <p:nvSpPr>
          <p:cNvPr id="8" name="Foliennummernplatzhalter 7"/>
          <p:cNvSpPr>
            <a:spLocks noGrp="1"/>
          </p:cNvSpPr>
          <p:nvPr>
            <p:ph type="sldNum" sz="quarter" idx="12"/>
          </p:nvPr>
        </p:nvSpPr>
        <p:spPr/>
        <p:txBody>
          <a:bodyPr/>
          <a:lstStyle/>
          <a:p>
            <a:fld id="{5652E56B-E6AF-4E0C-8010-758B6ACA4E8A}" type="slidenum">
              <a:rPr lang="de-AT" smtClean="0"/>
              <a:t>5</a:t>
            </a:fld>
            <a:endParaRPr lang="de-AT"/>
          </a:p>
        </p:txBody>
      </p:sp>
    </p:spTree>
    <p:extLst>
      <p:ext uri="{BB962C8B-B14F-4D97-AF65-F5344CB8AC3E}">
        <p14:creationId xmlns:p14="http://schemas.microsoft.com/office/powerpoint/2010/main" val="84092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C000"/>
          </a:solidFill>
        </p:spPr>
        <p:txBody>
          <a:bodyPr>
            <a:normAutofit fontScale="90000"/>
          </a:bodyPr>
          <a:lstStyle/>
          <a:p>
            <a:r>
              <a:rPr lang="de-AT" dirty="0"/>
              <a:t>Grundlagen der buddhistischen Erkenntnis</a:t>
            </a:r>
          </a:p>
        </p:txBody>
      </p:sp>
      <p:sp>
        <p:nvSpPr>
          <p:cNvPr id="3" name="Inhaltsplatzhalter 2"/>
          <p:cNvSpPr>
            <a:spLocks noGrp="1"/>
          </p:cNvSpPr>
          <p:nvPr>
            <p:ph idx="1"/>
          </p:nvPr>
        </p:nvSpPr>
        <p:spPr/>
        <p:txBody>
          <a:bodyPr>
            <a:normAutofit lnSpcReduction="10000"/>
          </a:bodyPr>
          <a:lstStyle/>
          <a:p>
            <a:r>
              <a:rPr lang="de-AT" dirty="0"/>
              <a:t>Alles ist </a:t>
            </a:r>
            <a:r>
              <a:rPr lang="de-AT" u="sng" dirty="0"/>
              <a:t>dem ständigen Wandel unterworfen</a:t>
            </a:r>
            <a:r>
              <a:rPr lang="de-AT" dirty="0"/>
              <a:t>, nichts ist unveränderlich. </a:t>
            </a:r>
            <a:r>
              <a:rPr lang="de-AT" u="sng" dirty="0"/>
              <a:t>Alles bedingt Entstandene</a:t>
            </a:r>
            <a:r>
              <a:rPr lang="de-AT" dirty="0"/>
              <a:t> muss vergehen!</a:t>
            </a:r>
          </a:p>
          <a:p>
            <a:r>
              <a:rPr lang="de-AT" dirty="0"/>
              <a:t>In diesem ständigen Wandel entsteht Leid durch unsere </a:t>
            </a:r>
            <a:r>
              <a:rPr lang="de-AT" u="sng" dirty="0"/>
              <a:t>Anhaftung</a:t>
            </a:r>
            <a:r>
              <a:rPr lang="de-AT" dirty="0"/>
              <a:t> – unser ständiges Wollen und Nicht-Wollen!</a:t>
            </a:r>
          </a:p>
          <a:p>
            <a:r>
              <a:rPr lang="de-AT" dirty="0"/>
              <a:t>Alles entsteht in </a:t>
            </a:r>
            <a:r>
              <a:rPr lang="de-AT" u="sng" dirty="0"/>
              <a:t>gegenseitiger Bedingtheit</a:t>
            </a:r>
            <a:r>
              <a:rPr lang="de-AT" dirty="0"/>
              <a:t> – ohne innerem festen Kern! (Leerheit als Fülle im Gegensatz zur nihilistischen Sicht!)</a:t>
            </a:r>
          </a:p>
        </p:txBody>
      </p:sp>
      <p:sp>
        <p:nvSpPr>
          <p:cNvPr id="7" name="Fußzeilenplatzhalter 6"/>
          <p:cNvSpPr>
            <a:spLocks noGrp="1"/>
          </p:cNvSpPr>
          <p:nvPr>
            <p:ph type="ftr" sz="quarter" idx="11"/>
          </p:nvPr>
        </p:nvSpPr>
        <p:spPr/>
        <p:txBody>
          <a:bodyPr/>
          <a:lstStyle/>
          <a:p>
            <a:r>
              <a:rPr lang="de-AT"/>
              <a:t>Gerhard Weißgrab</a:t>
            </a:r>
          </a:p>
        </p:txBody>
      </p:sp>
      <p:sp>
        <p:nvSpPr>
          <p:cNvPr id="8" name="Foliennummernplatzhalter 7"/>
          <p:cNvSpPr>
            <a:spLocks noGrp="1"/>
          </p:cNvSpPr>
          <p:nvPr>
            <p:ph type="sldNum" sz="quarter" idx="12"/>
          </p:nvPr>
        </p:nvSpPr>
        <p:spPr/>
        <p:txBody>
          <a:bodyPr/>
          <a:lstStyle/>
          <a:p>
            <a:fld id="{5652E56B-E6AF-4E0C-8010-758B6ACA4E8A}" type="slidenum">
              <a:rPr lang="de-AT" smtClean="0"/>
              <a:t>6</a:t>
            </a:fld>
            <a:endParaRPr lang="de-AT"/>
          </a:p>
        </p:txBody>
      </p:sp>
    </p:spTree>
    <p:extLst>
      <p:ext uri="{BB962C8B-B14F-4D97-AF65-F5344CB8AC3E}">
        <p14:creationId xmlns:p14="http://schemas.microsoft.com/office/powerpoint/2010/main" val="327686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1. Lehr-Rede des Erwachten im Gazellen-Hain</a:t>
            </a:r>
            <a:br>
              <a:rPr lang="de-AT" dirty="0"/>
            </a:br>
            <a:endParaRPr lang="de-A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3509655"/>
            <a:ext cx="1656184" cy="242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3096344" cy="239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Image result for Buddha lehr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11112"/>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436096" y="4437112"/>
            <a:ext cx="2952328" cy="1200329"/>
          </a:xfrm>
          <a:prstGeom prst="rect">
            <a:avLst/>
          </a:prstGeom>
          <a:noFill/>
        </p:spPr>
        <p:txBody>
          <a:bodyPr wrap="square" rtlCol="0">
            <a:spAutoFit/>
          </a:bodyPr>
          <a:lstStyle/>
          <a:p>
            <a:r>
              <a:rPr lang="de-AT" dirty="0"/>
              <a:t>Da ist Leiden</a:t>
            </a:r>
          </a:p>
          <a:p>
            <a:r>
              <a:rPr lang="de-AT" dirty="0"/>
              <a:t>Da ist ein Grund für Leiden</a:t>
            </a:r>
          </a:p>
          <a:p>
            <a:r>
              <a:rPr lang="de-AT" dirty="0"/>
              <a:t>Da ist ein Ende des Leidens</a:t>
            </a:r>
          </a:p>
          <a:p>
            <a:r>
              <a:rPr lang="de-AT" dirty="0"/>
              <a:t>Da ist ein Weg, ………………</a:t>
            </a:r>
          </a:p>
        </p:txBody>
      </p:sp>
      <p:sp>
        <p:nvSpPr>
          <p:cNvPr id="7" name="Fußzeilenplatzhalter 6"/>
          <p:cNvSpPr>
            <a:spLocks noGrp="1"/>
          </p:cNvSpPr>
          <p:nvPr>
            <p:ph type="ftr" sz="quarter" idx="11"/>
          </p:nvPr>
        </p:nvSpPr>
        <p:spPr/>
        <p:txBody>
          <a:bodyPr/>
          <a:lstStyle/>
          <a:p>
            <a:r>
              <a:rPr lang="de-AT"/>
              <a:t>Gerhard Weißgrab</a:t>
            </a:r>
          </a:p>
        </p:txBody>
      </p:sp>
      <p:sp>
        <p:nvSpPr>
          <p:cNvPr id="8" name="Foliennummernplatzhalter 7"/>
          <p:cNvSpPr>
            <a:spLocks noGrp="1"/>
          </p:cNvSpPr>
          <p:nvPr>
            <p:ph type="sldNum" sz="quarter" idx="12"/>
          </p:nvPr>
        </p:nvSpPr>
        <p:spPr/>
        <p:txBody>
          <a:bodyPr/>
          <a:lstStyle/>
          <a:p>
            <a:fld id="{5652E56B-E6AF-4E0C-8010-758B6ACA4E8A}" type="slidenum">
              <a:rPr lang="de-AT" smtClean="0"/>
              <a:t>7</a:t>
            </a:fld>
            <a:endParaRPr lang="de-AT"/>
          </a:p>
        </p:txBody>
      </p:sp>
    </p:spTree>
    <p:extLst>
      <p:ext uri="{BB962C8B-B14F-4D97-AF65-F5344CB8AC3E}">
        <p14:creationId xmlns:p14="http://schemas.microsoft.com/office/powerpoint/2010/main" val="357531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AT" dirty="0"/>
              <a:t>Die 4 Edlen Wahrheiten</a:t>
            </a:r>
          </a:p>
        </p:txBody>
      </p:sp>
      <p:sp>
        <p:nvSpPr>
          <p:cNvPr id="4" name="Inhaltsplatzhalter 2"/>
          <p:cNvSpPr>
            <a:spLocks noGrp="1"/>
          </p:cNvSpPr>
          <p:nvPr>
            <p:ph sz="quarter" idx="1"/>
          </p:nvPr>
        </p:nvSpPr>
        <p:spPr>
          <a:xfrm>
            <a:off x="914400" y="2492896"/>
            <a:ext cx="7772400" cy="2736304"/>
          </a:xfrm>
          <a:noFill/>
          <a:ln>
            <a:noFill/>
          </a:ln>
          <a:effectLst/>
          <a:scene3d>
            <a:camera prst="orthographicFront">
              <a:rot lat="0" lon="0" rev="0"/>
            </a:camera>
            <a:lightRig rig="contrasting" dir="b">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a:lstStyle/>
          <a:p>
            <a:pPr marL="0" indent="0">
              <a:buClrTx/>
              <a:buNone/>
            </a:pPr>
            <a:r>
              <a:rPr lang="de-AT" dirty="0">
                <a:solidFill>
                  <a:schemeClr val="tx1">
                    <a:lumMod val="95000"/>
                    <a:lumOff val="5000"/>
                  </a:schemeClr>
                </a:solidFill>
              </a:rPr>
              <a:t>Die Wahrheit vom Leiden</a:t>
            </a:r>
          </a:p>
          <a:p>
            <a:pPr marL="0" indent="0">
              <a:buClrTx/>
              <a:buNone/>
            </a:pPr>
            <a:r>
              <a:rPr lang="de-AT" dirty="0">
                <a:solidFill>
                  <a:schemeClr val="tx1">
                    <a:lumMod val="95000"/>
                    <a:lumOff val="5000"/>
                  </a:schemeClr>
                </a:solidFill>
              </a:rPr>
              <a:t>Die Wahrheit von den Ursachen des Leidens</a:t>
            </a:r>
          </a:p>
          <a:p>
            <a:pPr marL="0" indent="0">
              <a:buClrTx/>
              <a:buNone/>
            </a:pPr>
            <a:r>
              <a:rPr lang="de-AT" sz="1800" dirty="0">
                <a:solidFill>
                  <a:schemeClr val="tx1">
                    <a:lumMod val="95000"/>
                    <a:lumOff val="5000"/>
                  </a:schemeClr>
                </a:solidFill>
              </a:rPr>
              <a:t>(Das Festhalten und: Gier – Hass – Verblendung)</a:t>
            </a:r>
          </a:p>
          <a:p>
            <a:pPr marL="0" indent="0">
              <a:buClrTx/>
              <a:buNone/>
            </a:pPr>
            <a:r>
              <a:rPr lang="de-AT" dirty="0">
                <a:solidFill>
                  <a:schemeClr val="tx1">
                    <a:lumMod val="95000"/>
                    <a:lumOff val="5000"/>
                  </a:schemeClr>
                </a:solidFill>
              </a:rPr>
              <a:t>Die Wahrheit von der Aufhebung des Leidens</a:t>
            </a:r>
          </a:p>
          <a:p>
            <a:pPr marL="0" indent="0">
              <a:buClrTx/>
              <a:buNone/>
            </a:pPr>
            <a:r>
              <a:rPr lang="de-AT" dirty="0">
                <a:solidFill>
                  <a:schemeClr val="tx1">
                    <a:lumMod val="95000"/>
                    <a:lumOff val="5000"/>
                  </a:schemeClr>
                </a:solidFill>
              </a:rPr>
              <a:t>Die Wahrheit vom Weg, der zur Aufhebung des Leidens führt</a:t>
            </a:r>
          </a:p>
        </p:txBody>
      </p:sp>
      <p:sp>
        <p:nvSpPr>
          <p:cNvPr id="7" name="Fußzeilenplatzhalter 6"/>
          <p:cNvSpPr>
            <a:spLocks noGrp="1"/>
          </p:cNvSpPr>
          <p:nvPr>
            <p:ph type="ftr" sz="quarter" idx="11"/>
          </p:nvPr>
        </p:nvSpPr>
        <p:spPr/>
        <p:txBody>
          <a:bodyPr/>
          <a:lstStyle/>
          <a:p>
            <a:r>
              <a:rPr lang="de-AT" dirty="0">
                <a:solidFill>
                  <a:srgbClr val="696464"/>
                </a:solidFill>
              </a:rPr>
              <a:t>Gerhard </a:t>
            </a:r>
            <a:r>
              <a:rPr lang="de-AT" dirty="0" err="1">
                <a:solidFill>
                  <a:srgbClr val="696464"/>
                </a:solidFill>
              </a:rPr>
              <a:t>Weißgrab</a:t>
            </a:r>
            <a:endParaRPr lang="de-AT" dirty="0">
              <a:solidFill>
                <a:srgbClr val="696464"/>
              </a:solidFill>
            </a:endParaRPr>
          </a:p>
        </p:txBody>
      </p:sp>
      <p:sp>
        <p:nvSpPr>
          <p:cNvPr id="8" name="Foliennummernplatzhalter 7"/>
          <p:cNvSpPr>
            <a:spLocks noGrp="1"/>
          </p:cNvSpPr>
          <p:nvPr>
            <p:ph type="sldNum" sz="quarter" idx="12"/>
          </p:nvPr>
        </p:nvSpPr>
        <p:spPr/>
        <p:txBody>
          <a:bodyPr/>
          <a:lstStyle/>
          <a:p>
            <a:fld id="{99669269-DA6F-422A-B5B1-1F1C1B3BBDC4}" type="slidenum">
              <a:rPr lang="de-AT" smtClean="0"/>
              <a:pPr/>
              <a:t>8</a:t>
            </a:fld>
            <a:endParaRPr lang="de-AT" dirty="0"/>
          </a:p>
        </p:txBody>
      </p:sp>
    </p:spTree>
    <p:extLst>
      <p:ext uri="{BB962C8B-B14F-4D97-AF65-F5344CB8AC3E}">
        <p14:creationId xmlns:p14="http://schemas.microsoft.com/office/powerpoint/2010/main" val="192721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a:t>Der Edle Achtfache Pfad</a:t>
            </a:r>
          </a:p>
        </p:txBody>
      </p:sp>
      <p:sp>
        <p:nvSpPr>
          <p:cNvPr id="4" name="Inhaltsplatzhalter 3"/>
          <p:cNvSpPr>
            <a:spLocks noGrp="1"/>
          </p:cNvSpPr>
          <p:nvPr>
            <p:ph sz="quarter" idx="1"/>
          </p:nvPr>
        </p:nvSpPr>
        <p:spPr>
          <a:noFill/>
          <a:ln>
            <a:noFill/>
          </a:ln>
          <a:effectLst/>
          <a:scene3d>
            <a:camera prst="orthographicFront">
              <a:rot lat="0" lon="0" rev="0"/>
            </a:camera>
            <a:lightRig rig="contrasting" dir="b">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a:normAutofit/>
          </a:bodyPr>
          <a:lstStyle/>
          <a:p>
            <a:pPr marL="834390" lvl="1" indent="-514350">
              <a:buClrTx/>
              <a:buFont typeface="+mj-lt"/>
              <a:buAutoNum type="arabicPeriod"/>
            </a:pPr>
            <a:r>
              <a:rPr lang="de-AT" sz="2800" b="1" dirty="0">
                <a:solidFill>
                  <a:schemeClr val="accent2">
                    <a:lumMod val="50000"/>
                  </a:schemeClr>
                </a:solidFill>
              </a:rPr>
              <a:t>Rechte Einsicht</a:t>
            </a:r>
          </a:p>
          <a:p>
            <a:pPr marL="834390" lvl="1" indent="-514350">
              <a:buClrTx/>
              <a:buFont typeface="+mj-lt"/>
              <a:buAutoNum type="arabicPeriod"/>
            </a:pPr>
            <a:r>
              <a:rPr lang="de-AT" sz="2800" b="1" dirty="0">
                <a:solidFill>
                  <a:schemeClr val="accent2">
                    <a:lumMod val="50000"/>
                  </a:schemeClr>
                </a:solidFill>
              </a:rPr>
              <a:t>Rechte Gesinnung</a:t>
            </a:r>
          </a:p>
          <a:p>
            <a:pPr marL="834390" lvl="1" indent="-514350">
              <a:buClrTx/>
              <a:buFont typeface="+mj-lt"/>
              <a:buAutoNum type="arabicPeriod"/>
            </a:pPr>
            <a:r>
              <a:rPr lang="de-AT" sz="2800" b="1" dirty="0">
                <a:solidFill>
                  <a:srgbClr val="7030A0"/>
                </a:solidFill>
              </a:rPr>
              <a:t>Rechte Rede</a:t>
            </a:r>
          </a:p>
          <a:p>
            <a:pPr marL="834390" lvl="1" indent="-514350">
              <a:buClrTx/>
              <a:buFont typeface="+mj-lt"/>
              <a:buAutoNum type="arabicPeriod"/>
            </a:pPr>
            <a:r>
              <a:rPr lang="de-AT" sz="2800" b="1" dirty="0">
                <a:solidFill>
                  <a:srgbClr val="7030A0"/>
                </a:solidFill>
              </a:rPr>
              <a:t>Rechtes Handeln (Tun)</a:t>
            </a:r>
          </a:p>
          <a:p>
            <a:pPr marL="834390" lvl="1" indent="-514350">
              <a:buClrTx/>
              <a:buFont typeface="+mj-lt"/>
              <a:buAutoNum type="arabicPeriod"/>
            </a:pPr>
            <a:r>
              <a:rPr lang="de-AT" sz="2800" b="1" dirty="0">
                <a:solidFill>
                  <a:srgbClr val="7030A0"/>
                </a:solidFill>
              </a:rPr>
              <a:t>Rechter Lebenserwerb</a:t>
            </a:r>
          </a:p>
          <a:p>
            <a:pPr marL="834390" lvl="1" indent="-514350">
              <a:buClrTx/>
              <a:buFont typeface="+mj-lt"/>
              <a:buAutoNum type="arabicPeriod"/>
            </a:pPr>
            <a:r>
              <a:rPr lang="de-AT" sz="2800" b="1" dirty="0">
                <a:solidFill>
                  <a:srgbClr val="C00000"/>
                </a:solidFill>
              </a:rPr>
              <a:t>Rechte Anstrengung</a:t>
            </a:r>
          </a:p>
          <a:p>
            <a:pPr marL="834390" lvl="1" indent="-514350">
              <a:buClrTx/>
              <a:buFont typeface="+mj-lt"/>
              <a:buAutoNum type="arabicPeriod"/>
            </a:pPr>
            <a:r>
              <a:rPr lang="de-AT" sz="2800" b="1" dirty="0">
                <a:solidFill>
                  <a:srgbClr val="C00000"/>
                </a:solidFill>
              </a:rPr>
              <a:t>Rechte Achtsamkeit  </a:t>
            </a:r>
          </a:p>
          <a:p>
            <a:pPr marL="834390" lvl="1" indent="-514350">
              <a:buClrTx/>
              <a:buFont typeface="+mj-lt"/>
              <a:buAutoNum type="arabicPeriod"/>
            </a:pPr>
            <a:r>
              <a:rPr lang="de-AT" sz="2800" b="1" dirty="0">
                <a:solidFill>
                  <a:srgbClr val="C00000"/>
                </a:solidFill>
              </a:rPr>
              <a:t>Rechte Versenkung </a:t>
            </a:r>
          </a:p>
          <a:p>
            <a:pPr marL="320040" lvl="1" indent="0" algn="ctr">
              <a:buClr>
                <a:schemeClr val="tx1"/>
              </a:buClr>
              <a:buNone/>
            </a:pPr>
            <a:endParaRPr lang="de-AT" sz="2800" b="1" dirty="0">
              <a:solidFill>
                <a:schemeClr val="tx2">
                  <a:lumMod val="50000"/>
                </a:schemeClr>
              </a:solidFill>
            </a:endParaRPr>
          </a:p>
        </p:txBody>
      </p:sp>
      <p:sp>
        <p:nvSpPr>
          <p:cNvPr id="7" name="Fußzeilenplatzhalter 6"/>
          <p:cNvSpPr>
            <a:spLocks noGrp="1"/>
          </p:cNvSpPr>
          <p:nvPr>
            <p:ph type="ftr" sz="quarter" idx="11"/>
          </p:nvPr>
        </p:nvSpPr>
        <p:spPr/>
        <p:txBody>
          <a:bodyPr/>
          <a:lstStyle/>
          <a:p>
            <a:r>
              <a:rPr lang="de-AT">
                <a:solidFill>
                  <a:srgbClr val="696464"/>
                </a:solidFill>
              </a:rPr>
              <a:t>Gerhard Weißgrab</a:t>
            </a:r>
          </a:p>
        </p:txBody>
      </p:sp>
      <p:sp>
        <p:nvSpPr>
          <p:cNvPr id="8" name="Foliennummernplatzhalter 7"/>
          <p:cNvSpPr>
            <a:spLocks noGrp="1"/>
          </p:cNvSpPr>
          <p:nvPr>
            <p:ph type="sldNum" sz="quarter" idx="12"/>
          </p:nvPr>
        </p:nvSpPr>
        <p:spPr/>
        <p:txBody>
          <a:bodyPr/>
          <a:lstStyle/>
          <a:p>
            <a:fld id="{99669269-DA6F-422A-B5B1-1F1C1B3BBDC4}" type="slidenum">
              <a:rPr lang="de-AT" smtClean="0"/>
              <a:pPr/>
              <a:t>9</a:t>
            </a:fld>
            <a:endParaRPr lang="de-AT"/>
          </a:p>
        </p:txBody>
      </p:sp>
    </p:spTree>
    <p:extLst>
      <p:ext uri="{BB962C8B-B14F-4D97-AF65-F5344CB8AC3E}">
        <p14:creationId xmlns:p14="http://schemas.microsoft.com/office/powerpoint/2010/main" val="26393548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ctylos">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Bildschirmpräsentation (4:3)</PresentationFormat>
  <Paragraphs>132</Paragraphs>
  <Slides>22</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22</vt:i4>
      </vt:variant>
    </vt:vector>
  </HeadingPairs>
  <TitlesOfParts>
    <vt:vector size="31" baseType="lpstr">
      <vt:lpstr>Arial</vt:lpstr>
      <vt:lpstr>Arial Black</vt:lpstr>
      <vt:lpstr>Bodoni MT Black</vt:lpstr>
      <vt:lpstr>Calibri</vt:lpstr>
      <vt:lpstr>Franklin Gothic Book</vt:lpstr>
      <vt:lpstr>Perpetua</vt:lpstr>
      <vt:lpstr>Wingdings 2</vt:lpstr>
      <vt:lpstr>Larissa</vt:lpstr>
      <vt:lpstr>Dactylos</vt:lpstr>
      <vt:lpstr>PowerPoint-Präsentation</vt:lpstr>
      <vt:lpstr>Die Lehre des Buddha!</vt:lpstr>
      <vt:lpstr>Buddhismus</vt:lpstr>
      <vt:lpstr>Neuem Wissen Raum geben </vt:lpstr>
      <vt:lpstr>Das Wesen der buddhistischen Lehre</vt:lpstr>
      <vt:lpstr>Grundlagen der buddhistischen Erkenntnis</vt:lpstr>
      <vt:lpstr>1. Lehr-Rede des Erwachten im Gazellen-Hain </vt:lpstr>
      <vt:lpstr>Die 4 Edlen Wahrheiten</vt:lpstr>
      <vt:lpstr>Der Edle Achtfache Pfad</vt:lpstr>
      <vt:lpstr>Der Weg der Mitte</vt:lpstr>
      <vt:lpstr>Kurzer Überblick über die Entwicklung der buddhistischen Lehre </vt:lpstr>
      <vt:lpstr>    (Menschen und Tiere sind) Fühlende Wesen</vt:lpstr>
      <vt:lpstr>Wichtige Begriffe:</vt:lpstr>
      <vt:lpstr>Wiedergeburt – eine Kette von Bedingungen. Das Eine bewirkt das Andere, ohne dem Einen, kein Anderes. Aber kein unveränderbarer Kern geht da von Existenz zu Existenz, nur geschaffene Bedingungen!</vt:lpstr>
      <vt:lpstr>Die 5 Silas (buddhistische Ethikregeln) (Wichtig: mit welcher Haltung u. Absicht handle ich!)</vt:lpstr>
      <vt:lpstr>Das Mittel: ist der Geist!</vt:lpstr>
      <vt:lpstr>Der klammernde Geist Das Anhaften</vt:lpstr>
      <vt:lpstr>Die Vier Unermesslichen Verweilungen</vt:lpstr>
      <vt:lpstr>Was heißt schon Glück?</vt:lpstr>
      <vt:lpstr>Abschließend noch ein Gedanke zum Anfang:</vt:lpstr>
      <vt:lpstr>Danke für Ihre Aufmerksamkeit! Jetzt stehe ich gerne für Fragen zur Verfügung – auch später unter: gerhard.weissgrab@buddhismus-austria.at  Österreichische Buddhistische Religionsgesellschaft </vt:lpstr>
      <vt:lpstr>Mögen alle fühlenden Wesen wohlauf und glücklich sein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Weg aus dem Leiden – Der Edle Achtfache Pfad!</dc:title>
  <dc:creator>gerhard</dc:creator>
  <cp:lastModifiedBy>Lisa Dyk</cp:lastModifiedBy>
  <cp:revision>55</cp:revision>
  <cp:lastPrinted>2015-02-23T11:16:47Z</cp:lastPrinted>
  <dcterms:created xsi:type="dcterms:W3CDTF">2015-02-22T13:38:19Z</dcterms:created>
  <dcterms:modified xsi:type="dcterms:W3CDTF">2025-03-14T19:03:13Z</dcterms:modified>
</cp:coreProperties>
</file>